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5" r:id="rId1"/>
  </p:sldMasterIdLst>
  <p:notesMasterIdLst>
    <p:notesMasterId r:id="rId13"/>
  </p:notesMasterIdLst>
  <p:handoutMasterIdLst>
    <p:handoutMasterId r:id="rId14"/>
  </p:handoutMasterIdLst>
  <p:sldIdLst>
    <p:sldId id="260" r:id="rId2"/>
    <p:sldId id="283" r:id="rId3"/>
    <p:sldId id="284" r:id="rId4"/>
    <p:sldId id="285" r:id="rId5"/>
    <p:sldId id="286" r:id="rId6"/>
    <p:sldId id="292" r:id="rId7"/>
    <p:sldId id="287" r:id="rId8"/>
    <p:sldId id="288" r:id="rId9"/>
    <p:sldId id="291" r:id="rId10"/>
    <p:sldId id="289" r:id="rId11"/>
    <p:sldId id="290" r:id="rId1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D479D9"/>
    <a:srgbClr val="842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80FAA3-9DCA-49DD-9BDC-66076F2F83D0}" v="24" dt="2023-12-19T07:38:49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5" autoAdjust="0"/>
    <p:restoredTop sz="93915" autoAdjust="0"/>
  </p:normalViewPr>
  <p:slideViewPr>
    <p:cSldViewPr snapToGrid="0" snapToObjects="1">
      <p:cViewPr varScale="1">
        <p:scale>
          <a:sx n="55" d="100"/>
          <a:sy n="55" d="100"/>
        </p:scale>
        <p:origin x="44" y="5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e Simioni" userId="a666c8d2f18308f1" providerId="LiveId" clId="{6380FAA3-9DCA-49DD-9BDC-66076F2F83D0}"/>
    <pc:docChg chg="undo custSel modSld">
      <pc:chgData name="Emanuele Simioni" userId="a666c8d2f18308f1" providerId="LiveId" clId="{6380FAA3-9DCA-49DD-9BDC-66076F2F83D0}" dt="2023-12-19T07:39:10.088" v="587" actId="14100"/>
      <pc:docMkLst>
        <pc:docMk/>
      </pc:docMkLst>
      <pc:sldChg chg="modSp mod">
        <pc:chgData name="Emanuele Simioni" userId="a666c8d2f18308f1" providerId="LiveId" clId="{6380FAA3-9DCA-49DD-9BDC-66076F2F83D0}" dt="2023-12-18T15:55:31.358" v="37" actId="20577"/>
        <pc:sldMkLst>
          <pc:docMk/>
          <pc:sldMk cId="2012708099" sldId="260"/>
        </pc:sldMkLst>
        <pc:spChg chg="mod">
          <ac:chgData name="Emanuele Simioni" userId="a666c8d2f18308f1" providerId="LiveId" clId="{6380FAA3-9DCA-49DD-9BDC-66076F2F83D0}" dt="2023-12-18T15:55:31.358" v="37" actId="20577"/>
          <ac:spMkLst>
            <pc:docMk/>
            <pc:sldMk cId="2012708099" sldId="260"/>
            <ac:spMk id="7" creationId="{C485C486-4426-4732-B189-E6A3849B6139}"/>
          </ac:spMkLst>
        </pc:spChg>
      </pc:sldChg>
      <pc:sldChg chg="modSp mod">
        <pc:chgData name="Emanuele Simioni" userId="a666c8d2f18308f1" providerId="LiveId" clId="{6380FAA3-9DCA-49DD-9BDC-66076F2F83D0}" dt="2023-12-19T06:41:14.726" v="221" actId="20577"/>
        <pc:sldMkLst>
          <pc:docMk/>
          <pc:sldMk cId="3629403436" sldId="283"/>
        </pc:sldMkLst>
        <pc:spChg chg="mod">
          <ac:chgData name="Emanuele Simioni" userId="a666c8d2f18308f1" providerId="LiveId" clId="{6380FAA3-9DCA-49DD-9BDC-66076F2F83D0}" dt="2023-12-19T06:41:14.726" v="221" actId="20577"/>
          <ac:spMkLst>
            <pc:docMk/>
            <pc:sldMk cId="3629403436" sldId="283"/>
            <ac:spMk id="10" creationId="{B95FDF22-2494-E387-818D-7FB602D6F82B}"/>
          </ac:spMkLst>
        </pc:spChg>
      </pc:sldChg>
      <pc:sldChg chg="addSp delSp modSp mod">
        <pc:chgData name="Emanuele Simioni" userId="a666c8d2f18308f1" providerId="LiveId" clId="{6380FAA3-9DCA-49DD-9BDC-66076F2F83D0}" dt="2023-12-19T07:39:10.088" v="587" actId="14100"/>
        <pc:sldMkLst>
          <pc:docMk/>
          <pc:sldMk cId="3826655946" sldId="284"/>
        </pc:sldMkLst>
        <pc:spChg chg="mod">
          <ac:chgData name="Emanuele Simioni" userId="a666c8d2f18308f1" providerId="LiveId" clId="{6380FAA3-9DCA-49DD-9BDC-66076F2F83D0}" dt="2023-12-19T06:36:23.064" v="130" actId="1076"/>
          <ac:spMkLst>
            <pc:docMk/>
            <pc:sldMk cId="3826655946" sldId="284"/>
            <ac:spMk id="2" creationId="{967A73E7-E73A-4B81-F9FF-CE75AC869861}"/>
          </ac:spMkLst>
        </pc:spChg>
        <pc:spChg chg="mod">
          <ac:chgData name="Emanuele Simioni" userId="a666c8d2f18308f1" providerId="LiveId" clId="{6380FAA3-9DCA-49DD-9BDC-66076F2F83D0}" dt="2023-12-19T06:35:48.238" v="120" actId="1076"/>
          <ac:spMkLst>
            <pc:docMk/>
            <pc:sldMk cId="3826655946" sldId="284"/>
            <ac:spMk id="3" creationId="{F0BE95DC-2E5D-D5DB-E670-49AC499AA7FC}"/>
          </ac:spMkLst>
        </pc:spChg>
        <pc:spChg chg="mod">
          <ac:chgData name="Emanuele Simioni" userId="a666c8d2f18308f1" providerId="LiveId" clId="{6380FAA3-9DCA-49DD-9BDC-66076F2F83D0}" dt="2023-12-19T07:36:57.890" v="551" actId="207"/>
          <ac:spMkLst>
            <pc:docMk/>
            <pc:sldMk cId="3826655946" sldId="284"/>
            <ac:spMk id="8" creationId="{2BA707DD-B4E6-7A0A-E329-B8635779B8C8}"/>
          </ac:spMkLst>
        </pc:spChg>
        <pc:spChg chg="mod">
          <ac:chgData name="Emanuele Simioni" userId="a666c8d2f18308f1" providerId="LiveId" clId="{6380FAA3-9DCA-49DD-9BDC-66076F2F83D0}" dt="2023-12-19T06:42:42.876" v="264" actId="113"/>
          <ac:spMkLst>
            <pc:docMk/>
            <pc:sldMk cId="3826655946" sldId="284"/>
            <ac:spMk id="10" creationId="{6520FE3B-5BD2-5A65-A290-5C558562F23F}"/>
          </ac:spMkLst>
        </pc:spChg>
        <pc:spChg chg="add mod">
          <ac:chgData name="Emanuele Simioni" userId="a666c8d2f18308f1" providerId="LiveId" clId="{6380FAA3-9DCA-49DD-9BDC-66076F2F83D0}" dt="2023-12-19T06:36:41.515" v="132" actId="1076"/>
          <ac:spMkLst>
            <pc:docMk/>
            <pc:sldMk cId="3826655946" sldId="284"/>
            <ac:spMk id="14" creationId="{1F5364B5-F148-9EA0-9D3B-DFE80F6568D5}"/>
          </ac:spMkLst>
        </pc:spChg>
        <pc:spChg chg="add mod">
          <ac:chgData name="Emanuele Simioni" userId="a666c8d2f18308f1" providerId="LiveId" clId="{6380FAA3-9DCA-49DD-9BDC-66076F2F83D0}" dt="2023-12-19T06:36:50.368" v="141" actId="20577"/>
          <ac:spMkLst>
            <pc:docMk/>
            <pc:sldMk cId="3826655946" sldId="284"/>
            <ac:spMk id="15" creationId="{FF125998-E292-D2F0-8258-EBA1B4A31A65}"/>
          </ac:spMkLst>
        </pc:spChg>
        <pc:spChg chg="add mod">
          <ac:chgData name="Emanuele Simioni" userId="a666c8d2f18308f1" providerId="LiveId" clId="{6380FAA3-9DCA-49DD-9BDC-66076F2F83D0}" dt="2023-12-19T06:40:07.911" v="203" actId="1076"/>
          <ac:spMkLst>
            <pc:docMk/>
            <pc:sldMk cId="3826655946" sldId="284"/>
            <ac:spMk id="16" creationId="{FBE62CE7-BBF5-820A-8F35-1D95361BA7FF}"/>
          </ac:spMkLst>
        </pc:spChg>
        <pc:spChg chg="mod">
          <ac:chgData name="Emanuele Simioni" userId="a666c8d2f18308f1" providerId="LiveId" clId="{6380FAA3-9DCA-49DD-9BDC-66076F2F83D0}" dt="2023-12-19T06:39:35.324" v="194" actId="1076"/>
          <ac:spMkLst>
            <pc:docMk/>
            <pc:sldMk cId="3826655946" sldId="284"/>
            <ac:spMk id="18" creationId="{EA2916B9-79D7-C679-5160-54678C9EB6E7}"/>
          </ac:spMkLst>
        </pc:spChg>
        <pc:spChg chg="mod">
          <ac:chgData name="Emanuele Simioni" userId="a666c8d2f18308f1" providerId="LiveId" clId="{6380FAA3-9DCA-49DD-9BDC-66076F2F83D0}" dt="2023-12-19T07:39:10.088" v="587" actId="14100"/>
          <ac:spMkLst>
            <pc:docMk/>
            <pc:sldMk cId="3826655946" sldId="284"/>
            <ac:spMk id="19" creationId="{4FA6E494-EE96-78B7-4C18-08F589311A5F}"/>
          </ac:spMkLst>
        </pc:spChg>
        <pc:spChg chg="mod">
          <ac:chgData name="Emanuele Simioni" userId="a666c8d2f18308f1" providerId="LiveId" clId="{6380FAA3-9DCA-49DD-9BDC-66076F2F83D0}" dt="2023-12-19T06:39:35.324" v="194" actId="1076"/>
          <ac:spMkLst>
            <pc:docMk/>
            <pc:sldMk cId="3826655946" sldId="284"/>
            <ac:spMk id="21" creationId="{E9E2390A-7576-F718-6E27-C8354ABB17B7}"/>
          </ac:spMkLst>
        </pc:spChg>
        <pc:spChg chg="mod">
          <ac:chgData name="Emanuele Simioni" userId="a666c8d2f18308f1" providerId="LiveId" clId="{6380FAA3-9DCA-49DD-9BDC-66076F2F83D0}" dt="2023-12-19T07:37:28.357" v="553" actId="207"/>
          <ac:spMkLst>
            <pc:docMk/>
            <pc:sldMk cId="3826655946" sldId="284"/>
            <ac:spMk id="22" creationId="{58A6912D-41EA-0D52-E106-7046B525FD7A}"/>
          </ac:spMkLst>
        </pc:spChg>
        <pc:spChg chg="mod">
          <ac:chgData name="Emanuele Simioni" userId="a666c8d2f18308f1" providerId="LiveId" clId="{6380FAA3-9DCA-49DD-9BDC-66076F2F83D0}" dt="2023-12-19T06:40:17.039" v="205" actId="1076"/>
          <ac:spMkLst>
            <pc:docMk/>
            <pc:sldMk cId="3826655946" sldId="284"/>
            <ac:spMk id="27" creationId="{0386B535-E185-DA2A-F939-118F510CE65B}"/>
          </ac:spMkLst>
        </pc:spChg>
        <pc:spChg chg="mod">
          <ac:chgData name="Emanuele Simioni" userId="a666c8d2f18308f1" providerId="LiveId" clId="{6380FAA3-9DCA-49DD-9BDC-66076F2F83D0}" dt="2023-12-19T06:35:48.238" v="120" actId="1076"/>
          <ac:spMkLst>
            <pc:docMk/>
            <pc:sldMk cId="3826655946" sldId="284"/>
            <ac:spMk id="28" creationId="{EA2BCB48-5F8B-F152-56DE-36B8DC84CA2B}"/>
          </ac:spMkLst>
        </pc:spChg>
        <pc:spChg chg="mod">
          <ac:chgData name="Emanuele Simioni" userId="a666c8d2f18308f1" providerId="LiveId" clId="{6380FAA3-9DCA-49DD-9BDC-66076F2F83D0}" dt="2023-12-19T06:39:42.678" v="196" actId="1076"/>
          <ac:spMkLst>
            <pc:docMk/>
            <pc:sldMk cId="3826655946" sldId="284"/>
            <ac:spMk id="35" creationId="{4CA15061-499A-3C90-2FF6-EF28A39C3437}"/>
          </ac:spMkLst>
        </pc:spChg>
        <pc:spChg chg="mod">
          <ac:chgData name="Emanuele Simioni" userId="a666c8d2f18308f1" providerId="LiveId" clId="{6380FAA3-9DCA-49DD-9BDC-66076F2F83D0}" dt="2023-12-19T06:39:49.285" v="198" actId="1076"/>
          <ac:spMkLst>
            <pc:docMk/>
            <pc:sldMk cId="3826655946" sldId="284"/>
            <ac:spMk id="36" creationId="{F8B1469A-1C5A-6A09-C6E2-9A1C52E99065}"/>
          </ac:spMkLst>
        </pc:spChg>
        <pc:spChg chg="mod">
          <ac:chgData name="Emanuele Simioni" userId="a666c8d2f18308f1" providerId="LiveId" clId="{6380FAA3-9DCA-49DD-9BDC-66076F2F83D0}" dt="2023-12-19T06:39:35.324" v="194" actId="1076"/>
          <ac:spMkLst>
            <pc:docMk/>
            <pc:sldMk cId="3826655946" sldId="284"/>
            <ac:spMk id="45" creationId="{6BD4D5F7-F05D-6780-912C-9601C1D98095}"/>
          </ac:spMkLst>
        </pc:spChg>
        <pc:spChg chg="add mod">
          <ac:chgData name="Emanuele Simioni" userId="a666c8d2f18308f1" providerId="LiveId" clId="{6380FAA3-9DCA-49DD-9BDC-66076F2F83D0}" dt="2023-12-19T06:39:35.324" v="194" actId="1076"/>
          <ac:spMkLst>
            <pc:docMk/>
            <pc:sldMk cId="3826655946" sldId="284"/>
            <ac:spMk id="53" creationId="{F03FE9A2-F6DD-8309-4C65-FA80BCB3F670}"/>
          </ac:spMkLst>
        </pc:spChg>
        <pc:spChg chg="mod">
          <ac:chgData name="Emanuele Simioni" userId="a666c8d2f18308f1" providerId="LiveId" clId="{6380FAA3-9DCA-49DD-9BDC-66076F2F83D0}" dt="2023-12-19T06:43:23.879" v="266" actId="1076"/>
          <ac:spMkLst>
            <pc:docMk/>
            <pc:sldMk cId="3826655946" sldId="284"/>
            <ac:spMk id="57" creationId="{3B497F55-62EB-9FD5-8BF1-5038BFC7DC36}"/>
          </ac:spMkLst>
        </pc:spChg>
        <pc:spChg chg="add del mod">
          <ac:chgData name="Emanuele Simioni" userId="a666c8d2f18308f1" providerId="LiveId" clId="{6380FAA3-9DCA-49DD-9BDC-66076F2F83D0}" dt="2023-12-19T06:39:39.244" v="195" actId="478"/>
          <ac:spMkLst>
            <pc:docMk/>
            <pc:sldMk cId="3826655946" sldId="284"/>
            <ac:spMk id="65" creationId="{3EE88CC0-797A-6D0B-B8B9-C0999BF27FD6}"/>
          </ac:spMkLst>
        </pc:spChg>
        <pc:spChg chg="add mod">
          <ac:chgData name="Emanuele Simioni" userId="a666c8d2f18308f1" providerId="LiveId" clId="{6380FAA3-9DCA-49DD-9BDC-66076F2F83D0}" dt="2023-12-19T06:43:28.712" v="267" actId="1076"/>
          <ac:spMkLst>
            <pc:docMk/>
            <pc:sldMk cId="3826655946" sldId="284"/>
            <ac:spMk id="80" creationId="{BBC28113-9C11-B2D9-0473-8238E141E21E}"/>
          </ac:spMkLst>
        </pc:spChg>
        <pc:spChg chg="add mod">
          <ac:chgData name="Emanuele Simioni" userId="a666c8d2f18308f1" providerId="LiveId" clId="{6380FAA3-9DCA-49DD-9BDC-66076F2F83D0}" dt="2023-12-19T07:38:42.566" v="579" actId="1076"/>
          <ac:spMkLst>
            <pc:docMk/>
            <pc:sldMk cId="3826655946" sldId="284"/>
            <ac:spMk id="84" creationId="{88BCBAB3-2715-7A23-C837-3DAA44F8EDB8}"/>
          </ac:spMkLst>
        </pc:spChg>
        <pc:spChg chg="add mod">
          <ac:chgData name="Emanuele Simioni" userId="a666c8d2f18308f1" providerId="LiveId" clId="{6380FAA3-9DCA-49DD-9BDC-66076F2F83D0}" dt="2023-12-19T07:38:46.628" v="581" actId="1076"/>
          <ac:spMkLst>
            <pc:docMk/>
            <pc:sldMk cId="3826655946" sldId="284"/>
            <ac:spMk id="85" creationId="{FE6E1BD6-A6EA-A9A2-FB7E-75E59C613E14}"/>
          </ac:spMkLst>
        </pc:spChg>
        <pc:spChg chg="add mod">
          <ac:chgData name="Emanuele Simioni" userId="a666c8d2f18308f1" providerId="LiveId" clId="{6380FAA3-9DCA-49DD-9BDC-66076F2F83D0}" dt="2023-12-19T07:39:00.459" v="586" actId="1076"/>
          <ac:spMkLst>
            <pc:docMk/>
            <pc:sldMk cId="3826655946" sldId="284"/>
            <ac:spMk id="86" creationId="{D6E83670-2A21-8633-3E5A-134901595EE4}"/>
          </ac:spMkLst>
        </pc:spChg>
        <pc:cxnChg chg="add mod">
          <ac:chgData name="Emanuele Simioni" userId="a666c8d2f18308f1" providerId="LiveId" clId="{6380FAA3-9DCA-49DD-9BDC-66076F2F83D0}" dt="2023-12-19T06:40:07.911" v="203" actId="1076"/>
          <ac:cxnSpMkLst>
            <pc:docMk/>
            <pc:sldMk cId="3826655946" sldId="284"/>
            <ac:cxnSpMk id="17" creationId="{679FA11F-BCCB-AE41-0477-D06439D4370D}"/>
          </ac:cxnSpMkLst>
        </pc:cxnChg>
        <pc:cxnChg chg="mod">
          <ac:chgData name="Emanuele Simioni" userId="a666c8d2f18308f1" providerId="LiveId" clId="{6380FAA3-9DCA-49DD-9BDC-66076F2F83D0}" dt="2023-12-19T06:39:35.324" v="194" actId="1076"/>
          <ac:cxnSpMkLst>
            <pc:docMk/>
            <pc:sldMk cId="3826655946" sldId="284"/>
            <ac:cxnSpMk id="23" creationId="{EC1D7144-BDDD-543B-C220-560E6BC65345}"/>
          </ac:cxnSpMkLst>
        </pc:cxnChg>
        <pc:cxnChg chg="mod">
          <ac:chgData name="Emanuele Simioni" userId="a666c8d2f18308f1" providerId="LiveId" clId="{6380FAA3-9DCA-49DD-9BDC-66076F2F83D0}" dt="2023-12-19T06:39:35.324" v="194" actId="1076"/>
          <ac:cxnSpMkLst>
            <pc:docMk/>
            <pc:sldMk cId="3826655946" sldId="284"/>
            <ac:cxnSpMk id="24" creationId="{DFB7C81B-A350-5C3E-9F29-D5C5CD91F95F}"/>
          </ac:cxnSpMkLst>
        </pc:cxnChg>
        <pc:cxnChg chg="mod">
          <ac:chgData name="Emanuele Simioni" userId="a666c8d2f18308f1" providerId="LiveId" clId="{6380FAA3-9DCA-49DD-9BDC-66076F2F83D0}" dt="2023-12-19T06:39:59.462" v="202" actId="14100"/>
          <ac:cxnSpMkLst>
            <pc:docMk/>
            <pc:sldMk cId="3826655946" sldId="284"/>
            <ac:cxnSpMk id="25" creationId="{F2C340AD-8041-5E60-605C-8A9F77851A6C}"/>
          </ac:cxnSpMkLst>
        </pc:cxnChg>
        <pc:cxnChg chg="mod">
          <ac:chgData name="Emanuele Simioni" userId="a666c8d2f18308f1" providerId="LiveId" clId="{6380FAA3-9DCA-49DD-9BDC-66076F2F83D0}" dt="2023-12-19T06:52:08.960" v="366" actId="1076"/>
          <ac:cxnSpMkLst>
            <pc:docMk/>
            <pc:sldMk cId="3826655946" sldId="284"/>
            <ac:cxnSpMk id="26" creationId="{ED18B942-DDBC-C5D3-9585-03DD40B7AC62}"/>
          </ac:cxnSpMkLst>
        </pc:cxnChg>
        <pc:cxnChg chg="mod">
          <ac:chgData name="Emanuele Simioni" userId="a666c8d2f18308f1" providerId="LiveId" clId="{6380FAA3-9DCA-49DD-9BDC-66076F2F83D0}" dt="2023-12-19T06:39:45.625" v="197" actId="14100"/>
          <ac:cxnSpMkLst>
            <pc:docMk/>
            <pc:sldMk cId="3826655946" sldId="284"/>
            <ac:cxnSpMk id="30" creationId="{A75DD5C6-6239-CD39-5D92-BFCCE1AD5419}"/>
          </ac:cxnSpMkLst>
        </pc:cxnChg>
        <pc:cxnChg chg="mod">
          <ac:chgData name="Emanuele Simioni" userId="a666c8d2f18308f1" providerId="LiveId" clId="{6380FAA3-9DCA-49DD-9BDC-66076F2F83D0}" dt="2023-12-19T06:40:13.532" v="204" actId="1076"/>
          <ac:cxnSpMkLst>
            <pc:docMk/>
            <pc:sldMk cId="3826655946" sldId="284"/>
            <ac:cxnSpMk id="31" creationId="{001CAD6B-B277-1CFE-BD71-CFB240BDB3B2}"/>
          </ac:cxnSpMkLst>
        </pc:cxnChg>
        <pc:cxnChg chg="mod">
          <ac:chgData name="Emanuele Simioni" userId="a666c8d2f18308f1" providerId="LiveId" clId="{6380FAA3-9DCA-49DD-9BDC-66076F2F83D0}" dt="2023-12-19T07:39:10.088" v="587" actId="14100"/>
          <ac:cxnSpMkLst>
            <pc:docMk/>
            <pc:sldMk cId="3826655946" sldId="284"/>
            <ac:cxnSpMk id="33" creationId="{3B4BCFB4-A774-446F-FC64-EF6FB2B63438}"/>
          </ac:cxnSpMkLst>
        </pc:cxnChg>
        <pc:cxnChg chg="mod">
          <ac:chgData name="Emanuele Simioni" userId="a666c8d2f18308f1" providerId="LiveId" clId="{6380FAA3-9DCA-49DD-9BDC-66076F2F83D0}" dt="2023-12-19T06:39:35.324" v="194" actId="1076"/>
          <ac:cxnSpMkLst>
            <pc:docMk/>
            <pc:sldMk cId="3826655946" sldId="284"/>
            <ac:cxnSpMk id="34" creationId="{EE00E899-6DF3-33FA-4A78-E83374DA4647}"/>
          </ac:cxnSpMkLst>
        </pc:cxnChg>
        <pc:cxnChg chg="add mod">
          <ac:chgData name="Emanuele Simioni" userId="a666c8d2f18308f1" providerId="LiveId" clId="{6380FAA3-9DCA-49DD-9BDC-66076F2F83D0}" dt="2023-12-19T06:37:17.447" v="159" actId="14100"/>
          <ac:cxnSpMkLst>
            <pc:docMk/>
            <pc:sldMk cId="3826655946" sldId="284"/>
            <ac:cxnSpMk id="38" creationId="{77C48067-82F7-7CC2-4BE1-CE04A7E096AD}"/>
          </ac:cxnSpMkLst>
        </pc:cxnChg>
        <pc:cxnChg chg="add del mod">
          <ac:chgData name="Emanuele Simioni" userId="a666c8d2f18308f1" providerId="LiveId" clId="{6380FAA3-9DCA-49DD-9BDC-66076F2F83D0}" dt="2023-12-19T06:41:00.730" v="215" actId="478"/>
          <ac:cxnSpMkLst>
            <pc:docMk/>
            <pc:sldMk cId="3826655946" sldId="284"/>
            <ac:cxnSpMk id="43" creationId="{DCA6A8D1-9FFF-5605-4245-3068FB33D588}"/>
          </ac:cxnSpMkLst>
        </pc:cxnChg>
        <pc:cxnChg chg="mod">
          <ac:chgData name="Emanuele Simioni" userId="a666c8d2f18308f1" providerId="LiveId" clId="{6380FAA3-9DCA-49DD-9BDC-66076F2F83D0}" dt="2023-12-19T06:52:08.960" v="366" actId="1076"/>
          <ac:cxnSpMkLst>
            <pc:docMk/>
            <pc:sldMk cId="3826655946" sldId="284"/>
            <ac:cxnSpMk id="46" creationId="{71FE13A2-F8BD-688E-0886-680FC2E255C6}"/>
          </ac:cxnSpMkLst>
        </pc:cxnChg>
        <pc:cxnChg chg="mod">
          <ac:chgData name="Emanuele Simioni" userId="a666c8d2f18308f1" providerId="LiveId" clId="{6380FAA3-9DCA-49DD-9BDC-66076F2F83D0}" dt="2023-12-19T06:43:23.879" v="266" actId="1076"/>
          <ac:cxnSpMkLst>
            <pc:docMk/>
            <pc:sldMk cId="3826655946" sldId="284"/>
            <ac:cxnSpMk id="58" creationId="{07A884E2-C8B4-8497-A4E1-65BABA3DB2FB}"/>
          </ac:cxnSpMkLst>
        </pc:cxnChg>
        <pc:cxnChg chg="add mod">
          <ac:chgData name="Emanuele Simioni" userId="a666c8d2f18308f1" providerId="LiveId" clId="{6380FAA3-9DCA-49DD-9BDC-66076F2F83D0}" dt="2023-12-19T06:39:35.324" v="194" actId="1076"/>
          <ac:cxnSpMkLst>
            <pc:docMk/>
            <pc:sldMk cId="3826655946" sldId="284"/>
            <ac:cxnSpMk id="61" creationId="{9356CA65-9548-563B-1AA5-2CA0F86F12A5}"/>
          </ac:cxnSpMkLst>
        </pc:cxnChg>
        <pc:cxnChg chg="add mod">
          <ac:chgData name="Emanuele Simioni" userId="a666c8d2f18308f1" providerId="LiveId" clId="{6380FAA3-9DCA-49DD-9BDC-66076F2F83D0}" dt="2023-12-19T06:39:53.195" v="200" actId="14100"/>
          <ac:cxnSpMkLst>
            <pc:docMk/>
            <pc:sldMk cId="3826655946" sldId="284"/>
            <ac:cxnSpMk id="64" creationId="{0D8257ED-21FF-F9AD-28CF-C7CBD596283F}"/>
          </ac:cxnSpMkLst>
        </pc:cxnChg>
        <pc:cxnChg chg="add mod">
          <ac:chgData name="Emanuele Simioni" userId="a666c8d2f18308f1" providerId="LiveId" clId="{6380FAA3-9DCA-49DD-9BDC-66076F2F83D0}" dt="2023-12-19T07:37:18.118" v="552" actId="14100"/>
          <ac:cxnSpMkLst>
            <pc:docMk/>
            <pc:sldMk cId="3826655946" sldId="284"/>
            <ac:cxnSpMk id="79" creationId="{BE601901-C74A-A666-7169-5C914AC4D5E2}"/>
          </ac:cxnSpMkLst>
        </pc:cxnChg>
      </pc:sldChg>
      <pc:sldChg chg="modSp mod">
        <pc:chgData name="Emanuele Simioni" userId="a666c8d2f18308f1" providerId="LiveId" clId="{6380FAA3-9DCA-49DD-9BDC-66076F2F83D0}" dt="2023-12-19T07:30:29.606" v="548" actId="13926"/>
        <pc:sldMkLst>
          <pc:docMk/>
          <pc:sldMk cId="926528752" sldId="286"/>
        </pc:sldMkLst>
        <pc:spChg chg="mod">
          <ac:chgData name="Emanuele Simioni" userId="a666c8d2f18308f1" providerId="LiveId" clId="{6380FAA3-9DCA-49DD-9BDC-66076F2F83D0}" dt="2023-12-19T06:46:45.784" v="274" actId="1076"/>
          <ac:spMkLst>
            <pc:docMk/>
            <pc:sldMk cId="926528752" sldId="286"/>
            <ac:spMk id="7" creationId="{0B89463C-10A2-3668-D2F0-68C12F8FC6D7}"/>
          </ac:spMkLst>
        </pc:spChg>
        <pc:spChg chg="mod">
          <ac:chgData name="Emanuele Simioni" userId="a666c8d2f18308f1" providerId="LiveId" clId="{6380FAA3-9DCA-49DD-9BDC-66076F2F83D0}" dt="2023-12-19T07:30:29.606" v="548" actId="13926"/>
          <ac:spMkLst>
            <pc:docMk/>
            <pc:sldMk cId="926528752" sldId="286"/>
            <ac:spMk id="8" creationId="{842F5DEB-BFC8-78AC-31E0-0399731588D7}"/>
          </ac:spMkLst>
        </pc:spChg>
        <pc:spChg chg="mod">
          <ac:chgData name="Emanuele Simioni" userId="a666c8d2f18308f1" providerId="LiveId" clId="{6380FAA3-9DCA-49DD-9BDC-66076F2F83D0}" dt="2023-12-19T06:46:50.149" v="275" actId="1076"/>
          <ac:spMkLst>
            <pc:docMk/>
            <pc:sldMk cId="926528752" sldId="286"/>
            <ac:spMk id="10" creationId="{8B74FF64-F77D-9EB2-F9E7-C0D935B1C658}"/>
          </ac:spMkLst>
        </pc:spChg>
        <pc:spChg chg="mod">
          <ac:chgData name="Emanuele Simioni" userId="a666c8d2f18308f1" providerId="LiveId" clId="{6380FAA3-9DCA-49DD-9BDC-66076F2F83D0}" dt="2023-12-19T06:46:37.613" v="272" actId="1076"/>
          <ac:spMkLst>
            <pc:docMk/>
            <pc:sldMk cId="926528752" sldId="286"/>
            <ac:spMk id="11" creationId="{86FF851F-34C5-A056-A8AD-0F44EDFC0C9A}"/>
          </ac:spMkLst>
        </pc:spChg>
      </pc:sldChg>
      <pc:sldChg chg="modSp mod">
        <pc:chgData name="Emanuele Simioni" userId="a666c8d2f18308f1" providerId="LiveId" clId="{6380FAA3-9DCA-49DD-9BDC-66076F2F83D0}" dt="2023-12-19T06:54:50.059" v="367" actId="13926"/>
        <pc:sldMkLst>
          <pc:docMk/>
          <pc:sldMk cId="1349879696" sldId="287"/>
        </pc:sldMkLst>
        <pc:spChg chg="mod">
          <ac:chgData name="Emanuele Simioni" userId="a666c8d2f18308f1" providerId="LiveId" clId="{6380FAA3-9DCA-49DD-9BDC-66076F2F83D0}" dt="2023-12-19T06:54:50.059" v="367" actId="13926"/>
          <ac:spMkLst>
            <pc:docMk/>
            <pc:sldMk cId="1349879696" sldId="287"/>
            <ac:spMk id="12" creationId="{31726091-E382-EA74-FA66-377E13DF34A3}"/>
          </ac:spMkLst>
        </pc:spChg>
      </pc:sldChg>
      <pc:sldChg chg="modSp mod">
        <pc:chgData name="Emanuele Simioni" userId="a666c8d2f18308f1" providerId="LiveId" clId="{6380FAA3-9DCA-49DD-9BDC-66076F2F83D0}" dt="2023-12-19T06:57:53.737" v="401" actId="20577"/>
        <pc:sldMkLst>
          <pc:docMk/>
          <pc:sldMk cId="2115588719" sldId="288"/>
        </pc:sldMkLst>
        <pc:spChg chg="mod">
          <ac:chgData name="Emanuele Simioni" userId="a666c8d2f18308f1" providerId="LiveId" clId="{6380FAA3-9DCA-49DD-9BDC-66076F2F83D0}" dt="2023-12-19T06:57:53.737" v="401" actId="20577"/>
          <ac:spMkLst>
            <pc:docMk/>
            <pc:sldMk cId="2115588719" sldId="288"/>
            <ac:spMk id="4" creationId="{9A3A989E-5D74-44D6-86DE-D1E67DE77049}"/>
          </ac:spMkLst>
        </pc:spChg>
      </pc:sldChg>
      <pc:sldChg chg="modSp mod">
        <pc:chgData name="Emanuele Simioni" userId="a666c8d2f18308f1" providerId="LiveId" clId="{6380FAA3-9DCA-49DD-9BDC-66076F2F83D0}" dt="2023-12-19T07:01:18.085" v="415" actId="1076"/>
        <pc:sldMkLst>
          <pc:docMk/>
          <pc:sldMk cId="2784400667" sldId="289"/>
        </pc:sldMkLst>
        <pc:spChg chg="mod">
          <ac:chgData name="Emanuele Simioni" userId="a666c8d2f18308f1" providerId="LiveId" clId="{6380FAA3-9DCA-49DD-9BDC-66076F2F83D0}" dt="2023-12-19T07:01:18.085" v="415" actId="1076"/>
          <ac:spMkLst>
            <pc:docMk/>
            <pc:sldMk cId="2784400667" sldId="289"/>
            <ac:spMk id="24" creationId="{BB237DA5-3D93-53F0-23BF-FF70BC1BF0F9}"/>
          </ac:spMkLst>
        </pc:spChg>
        <pc:graphicFrameChg chg="modGraphic">
          <ac:chgData name="Emanuele Simioni" userId="a666c8d2f18308f1" providerId="LiveId" clId="{6380FAA3-9DCA-49DD-9BDC-66076F2F83D0}" dt="2023-12-19T07:00:08.210" v="402" actId="207"/>
          <ac:graphicFrameMkLst>
            <pc:docMk/>
            <pc:sldMk cId="2784400667" sldId="289"/>
            <ac:graphicFrameMk id="15" creationId="{6CA5B923-7169-A9D0-DED1-3618A29E7123}"/>
          </ac:graphicFrameMkLst>
        </pc:graphicFrameChg>
      </pc:sldChg>
      <pc:sldChg chg="delSp modSp mod">
        <pc:chgData name="Emanuele Simioni" userId="a666c8d2f18308f1" providerId="LiveId" clId="{6380FAA3-9DCA-49DD-9BDC-66076F2F83D0}" dt="2023-12-19T07:26:56.333" v="547" actId="20577"/>
        <pc:sldMkLst>
          <pc:docMk/>
          <pc:sldMk cId="373407305" sldId="290"/>
        </pc:sldMkLst>
        <pc:spChg chg="del">
          <ac:chgData name="Emanuele Simioni" userId="a666c8d2f18308f1" providerId="LiveId" clId="{6380FAA3-9DCA-49DD-9BDC-66076F2F83D0}" dt="2023-12-18T16:02:07.236" v="86" actId="478"/>
          <ac:spMkLst>
            <pc:docMk/>
            <pc:sldMk cId="373407305" sldId="290"/>
            <ac:spMk id="3" creationId="{FA343164-ECD9-0D64-D928-FDF79F4CAC43}"/>
          </ac:spMkLst>
        </pc:spChg>
        <pc:spChg chg="mod">
          <ac:chgData name="Emanuele Simioni" userId="a666c8d2f18308f1" providerId="LiveId" clId="{6380FAA3-9DCA-49DD-9BDC-66076F2F83D0}" dt="2023-12-19T07:01:42.058" v="423" actId="20577"/>
          <ac:spMkLst>
            <pc:docMk/>
            <pc:sldMk cId="373407305" sldId="290"/>
            <ac:spMk id="4" creationId="{9A3A989E-5D74-44D6-86DE-D1E67DE77049}"/>
          </ac:spMkLst>
        </pc:spChg>
        <pc:spChg chg="mod">
          <ac:chgData name="Emanuele Simioni" userId="a666c8d2f18308f1" providerId="LiveId" clId="{6380FAA3-9DCA-49DD-9BDC-66076F2F83D0}" dt="2023-12-19T07:26:56.333" v="547" actId="20577"/>
          <ac:spMkLst>
            <pc:docMk/>
            <pc:sldMk cId="373407305" sldId="290"/>
            <ac:spMk id="8" creationId="{91FA432E-C00E-02DB-FD32-AF64FACA0281}"/>
          </ac:spMkLst>
        </pc:spChg>
      </pc:sldChg>
      <pc:sldChg chg="addSp delSp modSp mod">
        <pc:chgData name="Emanuele Simioni" userId="a666c8d2f18308f1" providerId="LiveId" clId="{6380FAA3-9DCA-49DD-9BDC-66076F2F83D0}" dt="2023-12-19T07:37:57.928" v="567" actId="14100"/>
        <pc:sldMkLst>
          <pc:docMk/>
          <pc:sldMk cId="3384453730" sldId="292"/>
        </pc:sldMkLst>
        <pc:spChg chg="mod">
          <ac:chgData name="Emanuele Simioni" userId="a666c8d2f18308f1" providerId="LiveId" clId="{6380FAA3-9DCA-49DD-9BDC-66076F2F83D0}" dt="2023-12-19T07:37:57.928" v="567" actId="14100"/>
          <ac:spMkLst>
            <pc:docMk/>
            <pc:sldMk cId="3384453730" sldId="292"/>
            <ac:spMk id="3" creationId="{F0BE95DC-2E5D-D5DB-E670-49AC499AA7FC}"/>
          </ac:spMkLst>
        </pc:spChg>
        <pc:spChg chg="mod">
          <ac:chgData name="Emanuele Simioni" userId="a666c8d2f18308f1" providerId="LiveId" clId="{6380FAA3-9DCA-49DD-9BDC-66076F2F83D0}" dt="2023-12-19T07:37:42.993" v="565" actId="1037"/>
          <ac:spMkLst>
            <pc:docMk/>
            <pc:sldMk cId="3384453730" sldId="292"/>
            <ac:spMk id="8" creationId="{2BA707DD-B4E6-7A0A-E329-B8635779B8C8}"/>
          </ac:spMkLst>
        </pc:spChg>
        <pc:spChg chg="mod">
          <ac:chgData name="Emanuele Simioni" userId="a666c8d2f18308f1" providerId="LiveId" clId="{6380FAA3-9DCA-49DD-9BDC-66076F2F83D0}" dt="2023-12-19T07:30:45.423" v="549" actId="1076"/>
          <ac:spMkLst>
            <pc:docMk/>
            <pc:sldMk cId="3384453730" sldId="292"/>
            <ac:spMk id="10" creationId="{01A8325C-3998-6A88-481D-18708C92AA68}"/>
          </ac:spMkLst>
        </pc:spChg>
        <pc:spChg chg="add mod">
          <ac:chgData name="Emanuele Simioni" userId="a666c8d2f18308f1" providerId="LiveId" clId="{6380FAA3-9DCA-49DD-9BDC-66076F2F83D0}" dt="2023-12-19T06:48:51.688" v="295" actId="14100"/>
          <ac:spMkLst>
            <pc:docMk/>
            <pc:sldMk cId="3384453730" sldId="292"/>
            <ac:spMk id="16" creationId="{A7B3FB89-8B3F-9C18-E4A6-112CAF1D1C5D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18" creationId="{EA2916B9-79D7-C679-5160-54678C9EB6E7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19" creationId="{4FA6E494-EE96-78B7-4C18-08F589311A5F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21" creationId="{E9E2390A-7576-F718-6E27-C8354ABB17B7}"/>
          </ac:spMkLst>
        </pc:spChg>
        <pc:spChg chg="mod topLvl">
          <ac:chgData name="Emanuele Simioni" userId="a666c8d2f18308f1" providerId="LiveId" clId="{6380FAA3-9DCA-49DD-9BDC-66076F2F83D0}" dt="2023-12-19T07:37:48.646" v="566" actId="207"/>
          <ac:spMkLst>
            <pc:docMk/>
            <pc:sldMk cId="3384453730" sldId="292"/>
            <ac:spMk id="22" creationId="{58A6912D-41EA-0D52-E106-7046B525FD7A}"/>
          </ac:spMkLst>
        </pc:spChg>
        <pc:spChg chg="mod topLvl">
          <ac:chgData name="Emanuele Simioni" userId="a666c8d2f18308f1" providerId="LiveId" clId="{6380FAA3-9DCA-49DD-9BDC-66076F2F83D0}" dt="2023-12-19T06:50:59.659" v="345" actId="14100"/>
          <ac:spMkLst>
            <pc:docMk/>
            <pc:sldMk cId="3384453730" sldId="292"/>
            <ac:spMk id="27" creationId="{0386B535-E185-DA2A-F939-118F510CE65B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28" creationId="{EA2BCB48-5F8B-F152-56DE-36B8DC84CA2B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29" creationId="{CE4FB10A-7347-4406-AB63-133551E7C275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35" creationId="{4CA15061-499A-3C90-2FF6-EF28A39C3437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36" creationId="{F8B1469A-1C5A-6A09-C6E2-9A1C52E99065}"/>
          </ac:spMkLst>
        </pc:spChg>
        <pc:spChg chg="add mod">
          <ac:chgData name="Emanuele Simioni" userId="a666c8d2f18308f1" providerId="LiveId" clId="{6380FAA3-9DCA-49DD-9BDC-66076F2F83D0}" dt="2023-12-19T06:49:22.551" v="306" actId="1076"/>
          <ac:spMkLst>
            <pc:docMk/>
            <pc:sldMk cId="3384453730" sldId="292"/>
            <ac:spMk id="41" creationId="{E17EB4B4-9C0C-A53F-BA6B-CE67CB378382}"/>
          </ac:spMkLst>
        </pc:spChg>
        <pc:spChg chg="add mod">
          <ac:chgData name="Emanuele Simioni" userId="a666c8d2f18308f1" providerId="LiveId" clId="{6380FAA3-9DCA-49DD-9BDC-66076F2F83D0}" dt="2023-12-19T06:51:28.970" v="355" actId="1076"/>
          <ac:spMkLst>
            <pc:docMk/>
            <pc:sldMk cId="3384453730" sldId="292"/>
            <ac:spMk id="42" creationId="{986C1FE4-283C-F62C-1C19-A414988D785B}"/>
          </ac:spMkLst>
        </pc:spChg>
        <pc:spChg chg="add del mod">
          <ac:chgData name="Emanuele Simioni" userId="a666c8d2f18308f1" providerId="LiveId" clId="{6380FAA3-9DCA-49DD-9BDC-66076F2F83D0}" dt="2023-12-19T06:49:59.487" v="325" actId="478"/>
          <ac:spMkLst>
            <pc:docMk/>
            <pc:sldMk cId="3384453730" sldId="292"/>
            <ac:spMk id="44" creationId="{C50D7BB4-A4A9-0379-BDF5-C9F00854713C}"/>
          </ac:spMkLst>
        </pc:spChg>
        <pc:spChg chg="mod topLvl">
          <ac:chgData name="Emanuele Simioni" userId="a666c8d2f18308f1" providerId="LiveId" clId="{6380FAA3-9DCA-49DD-9BDC-66076F2F83D0}" dt="2023-12-19T06:50:04.692" v="326" actId="165"/>
          <ac:spMkLst>
            <pc:docMk/>
            <pc:sldMk cId="3384453730" sldId="292"/>
            <ac:spMk id="45" creationId="{6BD4D5F7-F05D-6780-912C-9601C1D98095}"/>
          </ac:spMkLst>
        </pc:spChg>
        <pc:spChg chg="add mod">
          <ac:chgData name="Emanuele Simioni" userId="a666c8d2f18308f1" providerId="LiveId" clId="{6380FAA3-9DCA-49DD-9BDC-66076F2F83D0}" dt="2023-12-19T06:50:39.304" v="339" actId="1076"/>
          <ac:spMkLst>
            <pc:docMk/>
            <pc:sldMk cId="3384453730" sldId="292"/>
            <ac:spMk id="53" creationId="{C8E5CDE0-1029-E572-F39F-412A4CA48628}"/>
          </ac:spMkLst>
        </pc:spChg>
        <pc:grpChg chg="del">
          <ac:chgData name="Emanuele Simioni" userId="a666c8d2f18308f1" providerId="LiveId" clId="{6380FAA3-9DCA-49DD-9BDC-66076F2F83D0}" dt="2023-12-19T06:50:04.692" v="326" actId="165"/>
          <ac:grpSpMkLst>
            <pc:docMk/>
            <pc:sldMk cId="3384453730" sldId="292"/>
            <ac:grpSpMk id="9" creationId="{CD8C9CD4-6979-6107-316B-BB128E06ADD4}"/>
          </ac:grpSpMkLst>
        </pc:grpChg>
        <pc:cxnChg chg="mod">
          <ac:chgData name="Emanuele Simioni" userId="a666c8d2f18308f1" providerId="LiveId" clId="{6380FAA3-9DCA-49DD-9BDC-66076F2F83D0}" dt="2023-12-19T07:30:45.423" v="549" actId="1076"/>
          <ac:cxnSpMkLst>
            <pc:docMk/>
            <pc:sldMk cId="3384453730" sldId="292"/>
            <ac:cxnSpMk id="12" creationId="{A548D922-E561-8666-E7D8-7DF45B78B02E}"/>
          </ac:cxnSpMkLst>
        </pc:cxnChg>
        <pc:cxnChg chg="mod topLvl">
          <ac:chgData name="Emanuele Simioni" userId="a666c8d2f18308f1" providerId="LiveId" clId="{6380FAA3-9DCA-49DD-9BDC-66076F2F83D0}" dt="2023-12-19T07:37:57.928" v="567" actId="14100"/>
          <ac:cxnSpMkLst>
            <pc:docMk/>
            <pc:sldMk cId="3384453730" sldId="292"/>
            <ac:cxnSpMk id="23" creationId="{EC1D7144-BDDD-543B-C220-560E6BC65345}"/>
          </ac:cxnSpMkLst>
        </pc:cxnChg>
        <pc:cxnChg chg="mod topLvl">
          <ac:chgData name="Emanuele Simioni" userId="a666c8d2f18308f1" providerId="LiveId" clId="{6380FAA3-9DCA-49DD-9BDC-66076F2F83D0}" dt="2023-12-19T07:37:57.928" v="567" actId="14100"/>
          <ac:cxnSpMkLst>
            <pc:docMk/>
            <pc:sldMk cId="3384453730" sldId="292"/>
            <ac:cxnSpMk id="24" creationId="{DFB7C81B-A350-5C3E-9F29-D5C5CD91F95F}"/>
          </ac:cxnSpMkLst>
        </pc:cxnChg>
        <pc:cxnChg chg="mod topLvl">
          <ac:chgData name="Emanuele Simioni" userId="a666c8d2f18308f1" providerId="LiveId" clId="{6380FAA3-9DCA-49DD-9BDC-66076F2F83D0}" dt="2023-12-19T07:37:57.928" v="567" actId="14100"/>
          <ac:cxnSpMkLst>
            <pc:docMk/>
            <pc:sldMk cId="3384453730" sldId="292"/>
            <ac:cxnSpMk id="25" creationId="{F2C340AD-8041-5E60-605C-8A9F77851A6C}"/>
          </ac:cxnSpMkLst>
        </pc:cxnChg>
        <pc:cxnChg chg="mod topLvl">
          <ac:chgData name="Emanuele Simioni" userId="a666c8d2f18308f1" providerId="LiveId" clId="{6380FAA3-9DCA-49DD-9BDC-66076F2F83D0}" dt="2023-12-19T07:37:42.993" v="565" actId="1037"/>
          <ac:cxnSpMkLst>
            <pc:docMk/>
            <pc:sldMk cId="3384453730" sldId="292"/>
            <ac:cxnSpMk id="26" creationId="{ED18B942-DDBC-C5D3-9585-03DD40B7AC62}"/>
          </ac:cxnSpMkLst>
        </pc:cxnChg>
        <pc:cxnChg chg="mod topLvl">
          <ac:chgData name="Emanuele Simioni" userId="a666c8d2f18308f1" providerId="LiveId" clId="{6380FAA3-9DCA-49DD-9BDC-66076F2F83D0}" dt="2023-12-19T06:50:04.692" v="326" actId="165"/>
          <ac:cxnSpMkLst>
            <pc:docMk/>
            <pc:sldMk cId="3384453730" sldId="292"/>
            <ac:cxnSpMk id="30" creationId="{A75DD5C6-6239-CD39-5D92-BFCCE1AD5419}"/>
          </ac:cxnSpMkLst>
        </pc:cxnChg>
        <pc:cxnChg chg="mod topLvl">
          <ac:chgData name="Emanuele Simioni" userId="a666c8d2f18308f1" providerId="LiveId" clId="{6380FAA3-9DCA-49DD-9BDC-66076F2F83D0}" dt="2023-12-19T07:37:42.993" v="565" actId="1037"/>
          <ac:cxnSpMkLst>
            <pc:docMk/>
            <pc:sldMk cId="3384453730" sldId="292"/>
            <ac:cxnSpMk id="31" creationId="{001CAD6B-B277-1CFE-BD71-CFB240BDB3B2}"/>
          </ac:cxnSpMkLst>
        </pc:cxnChg>
        <pc:cxnChg chg="mod topLvl">
          <ac:chgData name="Emanuele Simioni" userId="a666c8d2f18308f1" providerId="LiveId" clId="{6380FAA3-9DCA-49DD-9BDC-66076F2F83D0}" dt="2023-12-19T07:37:57.928" v="567" actId="14100"/>
          <ac:cxnSpMkLst>
            <pc:docMk/>
            <pc:sldMk cId="3384453730" sldId="292"/>
            <ac:cxnSpMk id="32" creationId="{4EABC191-632E-DE39-07BA-E9092B44AD69}"/>
          </ac:cxnSpMkLst>
        </pc:cxnChg>
        <pc:cxnChg chg="mod topLvl">
          <ac:chgData name="Emanuele Simioni" userId="a666c8d2f18308f1" providerId="LiveId" clId="{6380FAA3-9DCA-49DD-9BDC-66076F2F83D0}" dt="2023-12-19T06:50:04.692" v="326" actId="165"/>
          <ac:cxnSpMkLst>
            <pc:docMk/>
            <pc:sldMk cId="3384453730" sldId="292"/>
            <ac:cxnSpMk id="33" creationId="{3B4BCFB4-A774-446F-FC64-EF6FB2B63438}"/>
          </ac:cxnSpMkLst>
        </pc:cxnChg>
        <pc:cxnChg chg="mod topLvl">
          <ac:chgData name="Emanuele Simioni" userId="a666c8d2f18308f1" providerId="LiveId" clId="{6380FAA3-9DCA-49DD-9BDC-66076F2F83D0}" dt="2023-12-19T06:50:04.692" v="326" actId="165"/>
          <ac:cxnSpMkLst>
            <pc:docMk/>
            <pc:sldMk cId="3384453730" sldId="292"/>
            <ac:cxnSpMk id="34" creationId="{EE00E899-6DF3-33FA-4A78-E83374DA4647}"/>
          </ac:cxnSpMkLst>
        </pc:cxnChg>
        <pc:cxnChg chg="mod topLvl">
          <ac:chgData name="Emanuele Simioni" userId="a666c8d2f18308f1" providerId="LiveId" clId="{6380FAA3-9DCA-49DD-9BDC-66076F2F83D0}" dt="2023-12-19T06:51:52.110" v="363" actId="1076"/>
          <ac:cxnSpMkLst>
            <pc:docMk/>
            <pc:sldMk cId="3384453730" sldId="292"/>
            <ac:cxnSpMk id="46" creationId="{71FE13A2-F8BD-688E-0886-680FC2E255C6}"/>
          </ac:cxnSpMkLst>
        </pc:cxnChg>
        <pc:cxnChg chg="add mod">
          <ac:chgData name="Emanuele Simioni" userId="a666c8d2f18308f1" providerId="LiveId" clId="{6380FAA3-9DCA-49DD-9BDC-66076F2F83D0}" dt="2023-12-19T06:50:11.057" v="329" actId="14100"/>
          <ac:cxnSpMkLst>
            <pc:docMk/>
            <pc:sldMk cId="3384453730" sldId="292"/>
            <ac:cxnSpMk id="54" creationId="{0D3420E2-D41F-7BEC-DCDC-259B11E5DE43}"/>
          </ac:cxnSpMkLst>
        </pc:cxnChg>
        <pc:cxnChg chg="add mod">
          <ac:chgData name="Emanuele Simioni" userId="a666c8d2f18308f1" providerId="LiveId" clId="{6380FAA3-9DCA-49DD-9BDC-66076F2F83D0}" dt="2023-12-19T07:37:57.928" v="567" actId="14100"/>
          <ac:cxnSpMkLst>
            <pc:docMk/>
            <pc:sldMk cId="3384453730" sldId="292"/>
            <ac:cxnSpMk id="59" creationId="{F526077D-9C27-810C-248C-799C5AE70EFE}"/>
          </ac:cxnSpMkLst>
        </pc:cxnChg>
        <pc:cxnChg chg="add mod">
          <ac:chgData name="Emanuele Simioni" userId="a666c8d2f18308f1" providerId="LiveId" clId="{6380FAA3-9DCA-49DD-9BDC-66076F2F83D0}" dt="2023-12-19T06:50:45.721" v="342" actId="14100"/>
          <ac:cxnSpMkLst>
            <pc:docMk/>
            <pc:sldMk cId="3384453730" sldId="292"/>
            <ac:cxnSpMk id="62" creationId="{466A0C45-C9C8-6102-5E4F-CB8DA29FF3F9}"/>
          </ac:cxnSpMkLst>
        </pc:cxnChg>
        <pc:cxnChg chg="add mod">
          <ac:chgData name="Emanuele Simioni" userId="a666c8d2f18308f1" providerId="LiveId" clId="{6380FAA3-9DCA-49DD-9BDC-66076F2F83D0}" dt="2023-12-19T07:37:34.715" v="554" actId="14100"/>
          <ac:cxnSpMkLst>
            <pc:docMk/>
            <pc:sldMk cId="3384453730" sldId="292"/>
            <ac:cxnSpMk id="65" creationId="{0CE99D6E-4DCE-5606-6920-A3B7F41BC3D2}"/>
          </ac:cxnSpMkLst>
        </pc:cxnChg>
        <pc:cxnChg chg="add del mod">
          <ac:chgData name="Emanuele Simioni" userId="a666c8d2f18308f1" providerId="LiveId" clId="{6380FAA3-9DCA-49DD-9BDC-66076F2F83D0}" dt="2023-12-19T06:51:25.761" v="354" actId="478"/>
          <ac:cxnSpMkLst>
            <pc:docMk/>
            <pc:sldMk cId="3384453730" sldId="292"/>
            <ac:cxnSpMk id="75" creationId="{8C95B4A0-57D6-1BF5-F9E9-5D18B4076A8F}"/>
          </ac:cxnSpMkLst>
        </pc:cxnChg>
        <pc:cxnChg chg="add mod">
          <ac:chgData name="Emanuele Simioni" userId="a666c8d2f18308f1" providerId="LiveId" clId="{6380FAA3-9DCA-49DD-9BDC-66076F2F83D0}" dt="2023-12-19T06:51:33.976" v="358" actId="14100"/>
          <ac:cxnSpMkLst>
            <pc:docMk/>
            <pc:sldMk cId="3384453730" sldId="292"/>
            <ac:cxnSpMk id="77" creationId="{717AB7B0-A593-0461-90EA-D5719D3BBD7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728E50B-17CA-4CFB-A18D-CC88A2901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/>
          <a:lstStyle>
            <a:lvl1pPr algn="l">
              <a:defRPr sz="1300"/>
            </a:lvl1pPr>
          </a:lstStyle>
          <a:p>
            <a:r>
              <a:rPr lang="it-IT"/>
              <a:t>SIMBIO-SYS Presentation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F91AA79-223F-4580-A782-CB7F949D1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737" y="1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/>
          <a:lstStyle>
            <a:lvl1pPr algn="r">
              <a:defRPr sz="1300"/>
            </a:lvl1pPr>
          </a:lstStyle>
          <a:p>
            <a:fld id="{E581E41E-FF6C-4C97-A39C-03228F7C15EF}" type="datetime1">
              <a:rPr lang="it-IT" smtClean="0"/>
              <a:t>19/12/2023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FC2E82-AAD0-4D6D-8B33-FC1746747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119830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 anchor="b"/>
          <a:lstStyle>
            <a:lvl1pPr algn="l">
              <a:defRPr sz="1300"/>
            </a:lvl1pPr>
          </a:lstStyle>
          <a:p>
            <a:r>
              <a:rPr lang="it-IT"/>
              <a:t>Emanuele Simioni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706BCDD-0E25-4AF5-BAF4-BB7C04AF2A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737" y="9119830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 anchor="b"/>
          <a:lstStyle>
            <a:lvl1pPr algn="r">
              <a:defRPr sz="1300"/>
            </a:lvl1pPr>
          </a:lstStyle>
          <a:p>
            <a:fld id="{D4A9FD7E-E427-4404-9FEB-3B391D6DB5B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50457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/>
          <a:lstStyle>
            <a:lvl1pPr algn="l">
              <a:defRPr sz="1300"/>
            </a:lvl1pPr>
          </a:lstStyle>
          <a:p>
            <a:r>
              <a:rPr lang="it-IT"/>
              <a:t>SIMBIO-SYS Presentation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143737" y="1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/>
          <a:lstStyle>
            <a:lvl1pPr algn="r">
              <a:defRPr sz="1300"/>
            </a:lvl1pPr>
          </a:lstStyle>
          <a:p>
            <a:fld id="{A94806E2-588C-4E4F-9AA8-D04503733DCD}" type="datetime1">
              <a:rPr lang="it-IT" smtClean="0"/>
              <a:t>19/12/2023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03" tIns="47352" rIns="94703" bIns="47352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30859" y="4620496"/>
            <a:ext cx="5853483" cy="3780555"/>
          </a:xfrm>
          <a:prstGeom prst="rect">
            <a:avLst/>
          </a:prstGeom>
        </p:spPr>
        <p:txBody>
          <a:bodyPr vert="horz" lIns="94703" tIns="47352" rIns="94703" bIns="47352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119830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 anchor="b"/>
          <a:lstStyle>
            <a:lvl1pPr algn="l">
              <a:defRPr sz="1300"/>
            </a:lvl1pPr>
          </a:lstStyle>
          <a:p>
            <a:r>
              <a:rPr lang="it-IT"/>
              <a:t>Emanuele Simioni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143737" y="9119830"/>
            <a:ext cx="3169810" cy="481370"/>
          </a:xfrm>
          <a:prstGeom prst="rect">
            <a:avLst/>
          </a:prstGeom>
        </p:spPr>
        <p:txBody>
          <a:bodyPr vert="horz" lIns="94703" tIns="47352" rIns="94703" bIns="47352" rtlCol="0" anchor="b"/>
          <a:lstStyle>
            <a:lvl1pPr algn="r">
              <a:defRPr sz="1300"/>
            </a:lvl1pPr>
          </a:lstStyle>
          <a:p>
            <a:fld id="{8AD3AD52-4A55-4FDC-BB0F-17A746FDAF7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9700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032">
              <a:defRPr/>
            </a:pP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are </a:t>
            </a:r>
            <a:r>
              <a:rPr lang="en-GB" sz="19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always nearer to the first light </a:t>
            </a: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it’s better to talk about what will happen at first light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032">
              <a:defRPr/>
            </a:pPr>
            <a:fld id="{DCE8B548-9F10-E946-B1EB-6324A5BCAEA0}" type="slidenum">
              <a:rPr lang="it-IT">
                <a:solidFill>
                  <a:prstClr val="black"/>
                </a:solidFill>
                <a:latin typeface="Calibri" panose="020F0502020204030204"/>
              </a:rPr>
              <a:pPr defTabSz="947032">
                <a:defRPr/>
              </a:pPr>
              <a:t>1</a:t>
            </a:fld>
            <a:endParaRPr lang="it-IT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egnaposto intestazione 4">
            <a:extLst>
              <a:ext uri="{FF2B5EF4-FFF2-40B4-BE49-F238E27FC236}">
                <a16:creationId xmlns:a16="http://schemas.microsoft.com/office/drawing/2014/main" id="{6BA3C613-EB81-495D-AFDD-DF53CC94AF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06B7B360-B740-4CA7-AA46-09A4C2D14B1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0C86BC-A914-40D5-8302-00E93CFDDC1C}" type="datetime1">
              <a:rPr lang="it-IT" smtClean="0"/>
              <a:t>19/12/2023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2E89CF-A36B-BC2C-7255-00D8A42198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2651747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10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1948449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11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268722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2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222464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3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22195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4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100983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5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2245285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6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120529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7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175448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8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135133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SIMBIO-SYS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C289B3-3050-456C-9587-ECF68C74A72E}" type="datetime1">
              <a:rPr lang="it-IT" smtClean="0"/>
              <a:t>19/12/2023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AD52-4A55-4FDC-BB0F-17A746FDAF78}" type="slidenum">
              <a:rPr lang="it-IT" smtClean="0"/>
              <a:t>9</a:t>
            </a:fld>
            <a:endParaRPr lang="it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197DD3-0693-FE92-957F-C2955CA57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Emanuele Simioni</a:t>
            </a:r>
          </a:p>
        </p:txBody>
      </p:sp>
    </p:spTree>
    <p:extLst>
      <p:ext uri="{BB962C8B-B14F-4D97-AF65-F5344CB8AC3E}">
        <p14:creationId xmlns:p14="http://schemas.microsoft.com/office/powerpoint/2010/main" val="61148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jp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PO background" descr="Immagine che contiene sedendo, interni, tavolo, fotografia&#10;&#10;Descrizione generata automaticamente">
            <a:extLst>
              <a:ext uri="{FF2B5EF4-FFF2-40B4-BE49-F238E27FC236}">
                <a16:creationId xmlns:a16="http://schemas.microsoft.com/office/drawing/2014/main" id="{171C7DBD-AE98-4ABA-A4BB-8DD89EE73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Logos">
            <a:extLst>
              <a:ext uri="{FF2B5EF4-FFF2-40B4-BE49-F238E27FC236}">
                <a16:creationId xmlns:a16="http://schemas.microsoft.com/office/drawing/2014/main" id="{476EC265-373F-4BFC-9FCA-C8C1A1ED625A}"/>
              </a:ext>
            </a:extLst>
          </p:cNvPr>
          <p:cNvGrpSpPr/>
          <p:nvPr userDrawn="1"/>
        </p:nvGrpSpPr>
        <p:grpSpPr>
          <a:xfrm>
            <a:off x="0" y="6240333"/>
            <a:ext cx="12202705" cy="652098"/>
            <a:chOff x="-5353" y="6224954"/>
            <a:chExt cx="12202705" cy="652098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8D0BD994-C064-40B6-ACC2-CEB67C6FA7B0}"/>
                </a:ext>
              </a:extLst>
            </p:cNvPr>
            <p:cNvSpPr/>
            <p:nvPr userDrawn="1"/>
          </p:nvSpPr>
          <p:spPr>
            <a:xfrm>
              <a:off x="-5353" y="6224954"/>
              <a:ext cx="12202705" cy="628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C853501A-1FAC-4316-9A6B-DA197D123C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6657" y="6329516"/>
              <a:ext cx="715922" cy="444256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3CDA456D-1B38-4CF6-AB46-662A7120C2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802" y="6321358"/>
              <a:ext cx="544856" cy="464256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1926E6A-25F3-4B63-9B92-C74803F4A5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5030" y="6283959"/>
              <a:ext cx="526391" cy="529750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E2912B52-7134-4A19-AFB1-3963D218AB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7067" y="6280630"/>
              <a:ext cx="529221" cy="529750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A4C77AF2-B677-4E9A-8413-DF6B81D8C3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689" y="6381475"/>
              <a:ext cx="990636" cy="335941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4C272F3E-798D-4E67-883C-7D6911FD8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0163" y="6240333"/>
              <a:ext cx="597752" cy="597752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0EA19D94-9A92-40C0-9676-06F148D3A8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321" y="6321358"/>
              <a:ext cx="931088" cy="449210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39FE6CA8-DEFB-4AB6-8420-82090EC91B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2058" y="6311845"/>
              <a:ext cx="653999" cy="468239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DDD86461-AE5F-48D0-BA7A-350190CFAB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1151" y="6304940"/>
              <a:ext cx="892165" cy="468832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B597A5DC-25A0-48B4-8E4E-B8BBB3D4C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666" y="6245911"/>
              <a:ext cx="1278220" cy="631141"/>
            </a:xfrm>
            <a:prstGeom prst="rect">
              <a:avLst/>
            </a:prstGeom>
          </p:spPr>
        </p:pic>
      </p:grpSp>
      <p:sp>
        <p:nvSpPr>
          <p:cNvPr id="17" name="Sfondo Titolo">
            <a:extLst>
              <a:ext uri="{FF2B5EF4-FFF2-40B4-BE49-F238E27FC236}">
                <a16:creationId xmlns:a16="http://schemas.microsoft.com/office/drawing/2014/main" id="{E197F49F-785E-4B73-9FF3-C5D91D89CB84}"/>
              </a:ext>
            </a:extLst>
          </p:cNvPr>
          <p:cNvSpPr txBox="1"/>
          <p:nvPr userDrawn="1"/>
        </p:nvSpPr>
        <p:spPr>
          <a:xfrm>
            <a:off x="-5352" y="2336944"/>
            <a:ext cx="12202705" cy="2544058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noFill/>
            <a:prstDash val="solid"/>
          </a:ln>
        </p:spPr>
        <p:txBody>
          <a:bodyPr wrap="square" rtlCol="0" anchor="ctr" anchorCtr="0">
            <a:noAutofit/>
          </a:bodyPr>
          <a:lstStyle/>
          <a:p>
            <a:pPr algn="ctr" defTabSz="457200"/>
            <a:endParaRPr lang="it-IT" sz="1600" dirty="0">
              <a:solidFill>
                <a:prstClr val="black"/>
              </a:solidFill>
              <a:latin typeface="Gill Sans MT" panose="020B0502020104020203" pitchFamily="34" charset="0"/>
              <a:ea typeface="Arial" charset="0"/>
              <a:cs typeface="Arial" charset="0"/>
            </a:endParaRPr>
          </a:p>
        </p:txBody>
      </p:sp>
      <p:cxnSp>
        <p:nvCxnSpPr>
          <p:cNvPr id="19" name="Bottom red line">
            <a:extLst>
              <a:ext uri="{FF2B5EF4-FFF2-40B4-BE49-F238E27FC236}">
                <a16:creationId xmlns:a16="http://schemas.microsoft.com/office/drawing/2014/main" id="{6A1A5FA5-E8CB-40BD-8AEA-6D4ECEDD6A90}"/>
              </a:ext>
            </a:extLst>
          </p:cNvPr>
          <p:cNvCxnSpPr/>
          <p:nvPr userDrawn="1"/>
        </p:nvCxnSpPr>
        <p:spPr>
          <a:xfrm>
            <a:off x="-5352" y="4881002"/>
            <a:ext cx="12202705" cy="0"/>
          </a:xfrm>
          <a:prstGeom prst="line">
            <a:avLst/>
          </a:prstGeom>
          <a:ln w="19050">
            <a:solidFill>
              <a:srgbClr val="D010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Top red line">
            <a:extLst>
              <a:ext uri="{FF2B5EF4-FFF2-40B4-BE49-F238E27FC236}">
                <a16:creationId xmlns:a16="http://schemas.microsoft.com/office/drawing/2014/main" id="{F6290277-FBE1-41C0-B9AA-3354D5510F35}"/>
              </a:ext>
            </a:extLst>
          </p:cNvPr>
          <p:cNvCxnSpPr/>
          <p:nvPr userDrawn="1"/>
        </p:nvCxnSpPr>
        <p:spPr>
          <a:xfrm>
            <a:off x="-5352" y="2336944"/>
            <a:ext cx="12202705" cy="0"/>
          </a:xfrm>
          <a:prstGeom prst="line">
            <a:avLst/>
          </a:prstGeom>
          <a:ln w="19050">
            <a:solidFill>
              <a:srgbClr val="D010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hors"/>
          <p:cNvSpPr>
            <a:spLocks noGrp="1"/>
          </p:cNvSpPr>
          <p:nvPr>
            <p:ph type="subTitle" idx="1" hasCustomPrompt="1"/>
          </p:nvPr>
        </p:nvSpPr>
        <p:spPr>
          <a:xfrm>
            <a:off x="734971" y="3928939"/>
            <a:ext cx="10722059" cy="36512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lang="en-US" sz="1600" kern="1200" dirty="0">
                <a:solidFill>
                  <a:prstClr val="black"/>
                </a:solidFill>
                <a:latin typeface="Gill Sans MT" panose="020B0502020104020203" pitchFamily="34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Authors</a:t>
            </a:r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290773" y="2522151"/>
            <a:ext cx="11610454" cy="140414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it-IT" sz="4000" b="1" kern="1200" dirty="0" smtClean="0">
                <a:solidFill>
                  <a:prstClr val="black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it-IT" dirty="0"/>
              <a:t>Presentation Title</a:t>
            </a:r>
            <a:endParaRPr lang="en-US" dirty="0"/>
          </a:p>
        </p:txBody>
      </p:sp>
      <p:sp>
        <p:nvSpPr>
          <p:cNvPr id="21" name="Affiliations">
            <a:extLst>
              <a:ext uri="{FF2B5EF4-FFF2-40B4-BE49-F238E27FC236}">
                <a16:creationId xmlns:a16="http://schemas.microsoft.com/office/drawing/2014/main" id="{052596E8-17B9-468D-A8A1-1C51AFF9D2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94060"/>
            <a:ext cx="9144000" cy="365125"/>
          </a:xfrm>
          <a:prstGeom prst="rect">
            <a:avLst/>
          </a:prstGeom>
        </p:spPr>
        <p:txBody>
          <a:bodyPr lIns="46800" rIns="36000" anchor="ctr" anchorCtr="0">
            <a:noAutofit/>
          </a:bodyPr>
          <a:lstStyle>
            <a:lvl1pPr algn="ctr">
              <a:buNone/>
              <a:defRPr lang="it-IT" sz="1200" kern="1200" dirty="0">
                <a:solidFill>
                  <a:schemeClr val="tx1"/>
                </a:solidFill>
                <a:latin typeface="Gill Sans MT" panose="020B0502020104020203" pitchFamily="34" charset="0"/>
                <a:ea typeface="Arial" charset="0"/>
                <a:cs typeface="Arial" charset="0"/>
              </a:defRPr>
            </a:lvl1pPr>
            <a:lvl2pPr algn="l">
              <a:buNone/>
              <a:defRPr lang="it-IT" sz="1600" kern="1200" dirty="0">
                <a:solidFill>
                  <a:prstClr val="black"/>
                </a:solidFill>
                <a:latin typeface="Gill Sans MT" panose="020B0502020104020203" pitchFamily="34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it-IT" dirty="0" err="1"/>
              <a:t>Affiliations</a:t>
            </a:r>
            <a:endParaRPr lang="it-IT" dirty="0"/>
          </a:p>
        </p:txBody>
      </p:sp>
      <p:pic>
        <p:nvPicPr>
          <p:cNvPr id="34" name="SIMBIO-SYS logo">
            <a:extLst>
              <a:ext uri="{FF2B5EF4-FFF2-40B4-BE49-F238E27FC236}">
                <a16:creationId xmlns:a16="http://schemas.microsoft.com/office/drawing/2014/main" id="{FEF4DA73-BD78-4DA1-B7E4-BDF5A09273D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9427750" y="119952"/>
            <a:ext cx="2640793" cy="1155754"/>
          </a:xfrm>
          <a:prstGeom prst="rect">
            <a:avLst/>
          </a:prstGeom>
        </p:spPr>
      </p:pic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435C3140-A050-4CCE-B3F6-A4B25BC6B0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863" y="120650"/>
            <a:ext cx="6091984" cy="1262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 cap="small" baseline="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it-IT" dirty="0"/>
              <a:t>Conference name and info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759999-3BCB-824E-7E27-F0F824DCF9A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419545" y="6244847"/>
            <a:ext cx="934303" cy="6544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3F391A6-09A3-5AA9-8DB3-AEE9CD00C89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275806" y="181167"/>
            <a:ext cx="960697" cy="9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2641C59-16C7-4A2F-BFD6-7E3E06D063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275" y="1020764"/>
            <a:ext cx="11842750" cy="322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Paragraph</a:t>
            </a:r>
            <a:r>
              <a:rPr lang="it-IT" dirty="0"/>
              <a:t> 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650CC392-39B0-4F18-944D-FFEB245D4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275" y="1443038"/>
            <a:ext cx="11842750" cy="49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Segnaposto testo 16">
            <a:extLst>
              <a:ext uri="{FF2B5EF4-FFF2-40B4-BE49-F238E27FC236}">
                <a16:creationId xmlns:a16="http://schemas.microsoft.com/office/drawing/2014/main" id="{0AA1D251-A6A4-4114-A7B2-F8EA9AB26F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4763"/>
            <a:ext cx="10253663" cy="827878"/>
          </a:xfrm>
          <a:prstGeom prst="rect">
            <a:avLst/>
          </a:prstGeom>
        </p:spPr>
        <p:txBody>
          <a:bodyPr lIns="288000" anchor="ctr" anchorCtr="0"/>
          <a:lstStyle>
            <a:lvl1pPr>
              <a:buNone/>
              <a:defRPr sz="1800" b="1"/>
            </a:lvl1pPr>
          </a:lstStyle>
          <a:p>
            <a:pPr lvl="0"/>
            <a:r>
              <a:rPr lang="it-IT" dirty="0"/>
              <a:t>Slide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52C9BB-1ECF-42B0-BF5A-2819B6393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354" y="6638647"/>
            <a:ext cx="1786484" cy="230188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44F745F-B852-4B41-9788-E2D687782DE7}" type="datetime1">
              <a:rPr lang="it-IT" smtClean="0"/>
              <a:t>19/12/2023</a:t>
            </a:fld>
            <a:endParaRPr lang="it-I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F3300-4267-4179-875E-B3087F69D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155" y="6638647"/>
            <a:ext cx="915844" cy="219354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2631A6-8DCB-214A-A26B-F9AAE8625CB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9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0DC5AF-A03D-4A07-ADD6-63C2705419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2058" y="2205038"/>
            <a:ext cx="11946287" cy="43123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r>
              <a:rPr lang="it-IT" dirty="0"/>
              <a:t>FIGURE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4297479F-458B-4544-B652-4468F26E7D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274" y="1020764"/>
            <a:ext cx="11890071" cy="322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Paragraph</a:t>
            </a:r>
            <a:r>
              <a:rPr lang="it-IT" dirty="0"/>
              <a:t> 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00B0C2BC-FE3E-459F-A76D-42F290CF9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274" y="1443037"/>
            <a:ext cx="11890071" cy="6238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3" name="Segnaposto testo 16">
            <a:extLst>
              <a:ext uri="{FF2B5EF4-FFF2-40B4-BE49-F238E27FC236}">
                <a16:creationId xmlns:a16="http://schemas.microsoft.com/office/drawing/2014/main" id="{23FA8113-7885-4BA9-A17A-5C95B1674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4763"/>
            <a:ext cx="10253663" cy="827878"/>
          </a:xfrm>
          <a:prstGeom prst="rect">
            <a:avLst/>
          </a:prstGeom>
        </p:spPr>
        <p:txBody>
          <a:bodyPr lIns="288000" anchor="ctr" anchorCtr="0"/>
          <a:lstStyle>
            <a:lvl1pPr>
              <a:buNone/>
              <a:defRPr sz="1800" b="1"/>
            </a:lvl1pPr>
          </a:lstStyle>
          <a:p>
            <a:pPr lvl="0"/>
            <a:r>
              <a:rPr lang="it-IT" dirty="0"/>
              <a:t>Slide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3CB5A59-6ABE-41BC-B708-F29A082F8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354" y="6638647"/>
            <a:ext cx="1786484" cy="230188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F7BE8B-D0DB-46DF-93D4-2ED6A1486872}" type="datetime1">
              <a:rPr lang="it-IT" smtClean="0"/>
              <a:t>19/12/2023</a:t>
            </a:fld>
            <a:endParaRPr lang="it-IT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53F16D-0F22-41D5-A8EF-894437219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155" y="6638647"/>
            <a:ext cx="915844" cy="219354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2631A6-8DCB-214A-A26B-F9AAE8625CB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45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0DC5AF-A03D-4A07-ADD6-63C2705419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71925" y="914400"/>
            <a:ext cx="8121463" cy="5611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r>
              <a:rPr lang="it-IT" dirty="0"/>
              <a:t>FIGURE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8891277-73D6-4D8C-9D17-C2730BAAF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354" y="6638647"/>
            <a:ext cx="1786484" cy="230188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A10F34-80A1-4D4E-91DD-6B8D4FC296ED}" type="datetime1">
              <a:rPr lang="it-IT" smtClean="0"/>
              <a:t>19/12/2023</a:t>
            </a:fld>
            <a:endParaRPr lang="it-IT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83A7009-C991-46B9-B869-4511AAFE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155" y="6638647"/>
            <a:ext cx="915844" cy="219354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2631A6-8DCB-214A-A26B-F9AAE8625CB0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650CC392-39B0-4F18-944D-FFEB245D4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275" y="1443038"/>
            <a:ext cx="3679825" cy="49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2641C59-16C7-4A2F-BFD6-7E3E06D063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275" y="1020764"/>
            <a:ext cx="3679825" cy="322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600" b="1" cap="all" baseline="0">
                <a:solidFill>
                  <a:schemeClr val="accent2"/>
                </a:solidFill>
              </a:defRPr>
            </a:lvl1pPr>
            <a:lvl2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dirty="0" err="1"/>
              <a:t>Paragraph</a:t>
            </a:r>
            <a:r>
              <a:rPr lang="it-IT" dirty="0"/>
              <a:t> Title</a:t>
            </a:r>
          </a:p>
        </p:txBody>
      </p:sp>
      <p:sp>
        <p:nvSpPr>
          <p:cNvPr id="13" name="Segnaposto testo 16">
            <a:extLst>
              <a:ext uri="{FF2B5EF4-FFF2-40B4-BE49-F238E27FC236}">
                <a16:creationId xmlns:a16="http://schemas.microsoft.com/office/drawing/2014/main" id="{0AA1D251-A6A4-4114-A7B2-F8EA9AB26F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4763"/>
            <a:ext cx="10253663" cy="827878"/>
          </a:xfrm>
          <a:prstGeom prst="rect">
            <a:avLst/>
          </a:prstGeom>
        </p:spPr>
        <p:txBody>
          <a:bodyPr lIns="288000" anchor="ctr" anchorCtr="0"/>
          <a:lstStyle>
            <a:lvl1pPr>
              <a:buNone/>
              <a:defRPr sz="1800" b="1"/>
            </a:lvl1pPr>
          </a:lstStyle>
          <a:p>
            <a:pPr lvl="0"/>
            <a:r>
              <a:rPr lang="it-IT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7360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MBIO-SYS logo">
            <a:extLst>
              <a:ext uri="{FF2B5EF4-FFF2-40B4-BE49-F238E27FC236}">
                <a16:creationId xmlns:a16="http://schemas.microsoft.com/office/drawing/2014/main" id="{144E3FF1-4193-4864-98EF-974636B503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37653" y="56519"/>
            <a:ext cx="1620693" cy="709303"/>
          </a:xfrm>
          <a:prstGeom prst="rect">
            <a:avLst/>
          </a:prstGeom>
        </p:spPr>
      </p:pic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C9122845-5806-4527-9CE2-18C344227F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4763"/>
            <a:ext cx="10253663" cy="827878"/>
          </a:xfrm>
          <a:prstGeom prst="rect">
            <a:avLst/>
          </a:prstGeom>
        </p:spPr>
        <p:txBody>
          <a:bodyPr lIns="288000" anchor="ctr" anchorCtr="0"/>
          <a:lstStyle>
            <a:lvl1pPr>
              <a:buNone/>
              <a:defRPr sz="1800" b="1"/>
            </a:lvl1pPr>
          </a:lstStyle>
          <a:p>
            <a:pPr lvl="0"/>
            <a:r>
              <a:rPr lang="it-IT" dirty="0"/>
              <a:t>Slide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EEF4315-C6A7-4814-A304-482820612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354" y="6638647"/>
            <a:ext cx="1786484" cy="230188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4C0982-4311-462F-A602-59360C179293}" type="datetime1">
              <a:rPr lang="it-IT" smtClean="0"/>
              <a:t>19/12/2023</a:t>
            </a:fld>
            <a:endParaRPr lang="it-IT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292500A-9AE4-45DA-A8CA-7AD7408C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155" y="6638647"/>
            <a:ext cx="915844" cy="219354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2631A6-8DCB-214A-A26B-F9AAE8625CB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90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">
            <a:extLst>
              <a:ext uri="{FF2B5EF4-FFF2-40B4-BE49-F238E27FC236}">
                <a16:creationId xmlns:a16="http://schemas.microsoft.com/office/drawing/2014/main" id="{AED95F5D-D32D-40F7-843C-FC21289524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638646"/>
            <a:ext cx="12192000" cy="230188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First SYMBIO-SYS Target List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9" name="Header line">
            <a:extLst>
              <a:ext uri="{FF2B5EF4-FFF2-40B4-BE49-F238E27FC236}">
                <a16:creationId xmlns:a16="http://schemas.microsoft.com/office/drawing/2014/main" id="{D1EEEA8A-9D6C-4142-8BE8-2B187DDA11A1}"/>
              </a:ext>
            </a:extLst>
          </p:cNvPr>
          <p:cNvCxnSpPr/>
          <p:nvPr userDrawn="1"/>
        </p:nvCxnSpPr>
        <p:spPr>
          <a:xfrm flipH="1">
            <a:off x="-5354" y="823115"/>
            <a:ext cx="12202708" cy="0"/>
          </a:xfrm>
          <a:prstGeom prst="line">
            <a:avLst/>
          </a:prstGeom>
          <a:ln>
            <a:solidFill>
              <a:srgbClr val="C03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SIMBIO-SYS logo">
            <a:extLst>
              <a:ext uri="{FF2B5EF4-FFF2-40B4-BE49-F238E27FC236}">
                <a16:creationId xmlns:a16="http://schemas.microsoft.com/office/drawing/2014/main" id="{A21D5F8C-DB55-446F-99C4-B47AC3CBF6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7653" y="56519"/>
            <a:ext cx="1620693" cy="709303"/>
          </a:xfrm>
          <a:prstGeom prst="rect">
            <a:avLst/>
          </a:prstGeom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E36244ED-3528-4A84-AB76-BC29847B3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354" y="6638647"/>
            <a:ext cx="1786484" cy="230188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DF081-2F99-4A14-976F-A5CA2C84C1F0}" type="datetime1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19/12/2023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0E5EC-8794-498C-92B6-63D342333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155" y="6638647"/>
            <a:ext cx="915844" cy="219354"/>
          </a:xfrm>
          <a:prstGeom prst="rect">
            <a:avLst/>
          </a:prstGeom>
        </p:spPr>
        <p:txBody>
          <a:bodyPr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2631A6-8DCB-214A-A26B-F9AAE8625CB0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33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2" r:id="rId3"/>
    <p:sldLayoutId id="2147483693" r:id="rId4"/>
    <p:sldLayoutId id="214748368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6">
            <a:extLst>
              <a:ext uri="{FF2B5EF4-FFF2-40B4-BE49-F238E27FC236}">
                <a16:creationId xmlns:a16="http://schemas.microsoft.com/office/drawing/2014/main" id="{C485C486-4426-4732-B189-E6A3849B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98" y="3750050"/>
            <a:ext cx="10722059" cy="365121"/>
          </a:xfrm>
        </p:spPr>
        <p:txBody>
          <a:bodyPr/>
          <a:lstStyle/>
          <a:p>
            <a:r>
              <a:rPr lang="it-IT" sz="1800" b="1" dirty="0">
                <a:solidFill>
                  <a:prstClr val="black"/>
                </a:solidFill>
                <a:latin typeface="Gill Sans MT" panose="020B0502020104020203" pitchFamily="34" charset="0"/>
                <a:ea typeface="Arial" charset="0"/>
                <a:cs typeface="Arial" charset="0"/>
              </a:rPr>
              <a:t>Emanuele Simioni, </a:t>
            </a:r>
          </a:p>
          <a:p>
            <a:r>
              <a:rPr lang="it-IT" sz="1600" dirty="0">
                <a:solidFill>
                  <a:prstClr val="black"/>
                </a:solidFill>
                <a:latin typeface="Gill Sans MT" panose="020B0502020104020203" pitchFamily="34" charset="0"/>
                <a:ea typeface="Arial" charset="0"/>
                <a:cs typeface="Arial" charset="0"/>
              </a:rPr>
              <a:t>Michele </a:t>
            </a:r>
            <a:r>
              <a:rPr lang="it-IT" sz="1600" dirty="0" err="1">
                <a:solidFill>
                  <a:prstClr val="black"/>
                </a:solidFill>
                <a:latin typeface="Gill Sans MT" panose="020B0502020104020203" pitchFamily="34" charset="0"/>
                <a:ea typeface="Arial" charset="0"/>
                <a:cs typeface="Arial" charset="0"/>
              </a:rPr>
              <a:t>Zusi</a:t>
            </a:r>
            <a:r>
              <a:rPr lang="it-IT" sz="1600" dirty="0">
                <a:solidFill>
                  <a:prstClr val="black"/>
                </a:solidFill>
                <a:latin typeface="Gill Sans MT" panose="020B0502020104020203" pitchFamily="34" charset="0"/>
                <a:ea typeface="Arial" charset="0"/>
                <a:cs typeface="Arial" charset="0"/>
              </a:rPr>
              <a:t>, Romolo Politi, Livio Agostini, …..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A5DBD3A1-98E5-42C9-9885-172A4BDA2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42" y="2296414"/>
            <a:ext cx="11610454" cy="1404143"/>
          </a:xfrm>
        </p:spPr>
        <p:txBody>
          <a:bodyPr/>
          <a:lstStyle/>
          <a:p>
            <a:r>
              <a:rPr lang="it-IT" sz="4000" b="1" dirty="0">
                <a:solidFill>
                  <a:prstClr val="black"/>
                </a:solidFill>
                <a:latin typeface="Gill Sans MT" panose="020B0502020104020203" pitchFamily="34" charset="0"/>
              </a:rPr>
              <a:t>The SOIM STATUS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AFAF9A3-8C3B-445A-8E26-16E24ABFF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3270" y="4529787"/>
            <a:ext cx="9144000" cy="365125"/>
          </a:xfrm>
        </p:spPr>
        <p:txBody>
          <a:bodyPr/>
          <a:lstStyle/>
          <a:p>
            <a:r>
              <a:rPr lang="it-IT" dirty="0"/>
              <a:t>INAF, Osservatorio di Padova, </a:t>
            </a:r>
            <a:r>
              <a:rPr lang="it-IT" dirty="0" err="1"/>
              <a:t>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270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STATUS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354" y="6413013"/>
            <a:ext cx="1786484" cy="230188"/>
          </a:xfrm>
        </p:spPr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155" y="6413013"/>
            <a:ext cx="915844" cy="219354"/>
          </a:xfrm>
        </p:spPr>
        <p:txBody>
          <a:bodyPr/>
          <a:lstStyle/>
          <a:p>
            <a:fld id="{422631A6-8DCB-214A-A26B-F9AAE8625CB0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40317" y="6643201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A5B923-7169-A9D0-DED1-3618A29E7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8937"/>
              </p:ext>
            </p:extLst>
          </p:nvPr>
        </p:nvGraphicFramePr>
        <p:xfrm>
          <a:off x="48506" y="591620"/>
          <a:ext cx="12062040" cy="5741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8901">
                  <a:extLst>
                    <a:ext uri="{9D8B030D-6E8A-4147-A177-3AD203B41FA5}">
                      <a16:colId xmlns:a16="http://schemas.microsoft.com/office/drawing/2014/main" val="3298444663"/>
                    </a:ext>
                  </a:extLst>
                </a:gridCol>
                <a:gridCol w="4383381">
                  <a:extLst>
                    <a:ext uri="{9D8B030D-6E8A-4147-A177-3AD203B41FA5}">
                      <a16:colId xmlns:a16="http://schemas.microsoft.com/office/drawing/2014/main" val="2496513954"/>
                    </a:ext>
                  </a:extLst>
                </a:gridCol>
                <a:gridCol w="1239004">
                  <a:extLst>
                    <a:ext uri="{9D8B030D-6E8A-4147-A177-3AD203B41FA5}">
                      <a16:colId xmlns:a16="http://schemas.microsoft.com/office/drawing/2014/main" val="2561553219"/>
                    </a:ext>
                  </a:extLst>
                </a:gridCol>
                <a:gridCol w="1325796">
                  <a:extLst>
                    <a:ext uri="{9D8B030D-6E8A-4147-A177-3AD203B41FA5}">
                      <a16:colId xmlns:a16="http://schemas.microsoft.com/office/drawing/2014/main" val="1045104655"/>
                    </a:ext>
                  </a:extLst>
                </a:gridCol>
                <a:gridCol w="829339">
                  <a:extLst>
                    <a:ext uri="{9D8B030D-6E8A-4147-A177-3AD203B41FA5}">
                      <a16:colId xmlns:a16="http://schemas.microsoft.com/office/drawing/2014/main" val="3526726942"/>
                    </a:ext>
                  </a:extLst>
                </a:gridCol>
                <a:gridCol w="1116419">
                  <a:extLst>
                    <a:ext uri="{9D8B030D-6E8A-4147-A177-3AD203B41FA5}">
                      <a16:colId xmlns:a16="http://schemas.microsoft.com/office/drawing/2014/main" val="21690868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3006006"/>
                    </a:ext>
                  </a:extLst>
                </a:gridCol>
              </a:tblGrid>
              <a:tr h="318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MATLAB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OPS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7414"/>
                  </a:ext>
                </a:extLst>
              </a:tr>
              <a:tr h="31810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Distances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Subnad</a:t>
                      </a:r>
                      <a:r>
                        <a:rPr lang="en-GB" sz="2000" u="none" strike="noStrike" dirty="0">
                          <a:effectLst/>
                        </a:rPr>
                        <a:t> </a:t>
                      </a:r>
                      <a:r>
                        <a:rPr lang="en-GB" sz="2000" u="none" strike="noStrike" dirty="0" err="1">
                          <a:effectLst/>
                        </a:rPr>
                        <a:t>dist</a:t>
                      </a:r>
                      <a:r>
                        <a:rPr lang="en-GB" sz="2000" u="none" strike="noStrike" dirty="0">
                          <a:effectLst/>
                        </a:rPr>
                        <a:t> [km]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88855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Target2sun [km]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08453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SurfDist</a:t>
                      </a:r>
                      <a:r>
                        <a:rPr lang="en-GB" sz="2000" u="none" strike="noStrike" dirty="0">
                          <a:effectLst/>
                        </a:rPr>
                        <a:t>(@Bore) [km]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969606"/>
                  </a:ext>
                </a:extLst>
              </a:tr>
              <a:tr h="31810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Boresight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Lat Long  </a:t>
                      </a:r>
                      <a:r>
                        <a:rPr lang="en-GB" sz="2000" u="none" strike="noStrike" dirty="0" err="1">
                          <a:effectLst/>
                        </a:rPr>
                        <a:t>Bor</a:t>
                      </a:r>
                      <a:r>
                        <a:rPr lang="en-GB" sz="2000" u="none" strike="noStrike" dirty="0">
                          <a:effectLst/>
                        </a:rPr>
                        <a:t>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671350"/>
                  </a:ext>
                </a:extLst>
              </a:tr>
              <a:tr h="344387">
                <a:tc vMerge="1"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angles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 Inc Ph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Emis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[°] 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572018"/>
                  </a:ext>
                </a:extLst>
              </a:tr>
              <a:tr h="163237">
                <a:tc vMerge="1"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angles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 Nord Az) [°]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41025"/>
                  </a:ext>
                </a:extLst>
              </a:tr>
              <a:tr h="318104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Intercepted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4Corners Lat Long 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5213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4Corners Solar Angles (Inc Ph </a:t>
                      </a:r>
                      <a:r>
                        <a:rPr lang="en-GB" sz="2000" u="none" strike="noStrike" dirty="0" err="1">
                          <a:effectLst/>
                        </a:rPr>
                        <a:t>Emis</a:t>
                      </a:r>
                      <a:r>
                        <a:rPr lang="en-GB" sz="2000" u="none" strike="noStrike" dirty="0">
                          <a:effectLst/>
                        </a:rPr>
                        <a:t>)[°]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37819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 err="1">
                          <a:effectLst/>
                        </a:rPr>
                        <a:t>Subnad</a:t>
                      </a:r>
                      <a:r>
                        <a:rPr lang="en-GB" sz="2000" u="none" strike="noStrike" dirty="0">
                          <a:effectLst/>
                        </a:rPr>
                        <a:t> Lat Long 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96976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Subsolar </a:t>
                      </a:r>
                      <a:r>
                        <a:rPr lang="en-GB" sz="2000" u="none" strike="noStrike" dirty="0" err="1">
                          <a:effectLst/>
                        </a:rPr>
                        <a:t>Lat.Long</a:t>
                      </a:r>
                      <a:r>
                        <a:rPr lang="en-GB" sz="2000" u="none" strike="noStrike" dirty="0">
                          <a:effectLst/>
                        </a:rPr>
                        <a:t> 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82925"/>
                  </a:ext>
                </a:extLst>
              </a:tr>
              <a:tr h="31810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Footprints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Hdir</a:t>
                      </a:r>
                      <a:r>
                        <a:rPr lang="en-GB" sz="2000" u="none" strike="noStrike" dirty="0">
                          <a:effectLst/>
                        </a:rPr>
                        <a:t>/</a:t>
                      </a:r>
                      <a:r>
                        <a:rPr lang="en-GB" sz="2000" u="none" strike="noStrike" dirty="0" err="1">
                          <a:effectLst/>
                        </a:rPr>
                        <a:t>Wdir</a:t>
                      </a:r>
                      <a:r>
                        <a:rPr lang="en-GB" sz="2000" u="none" strike="noStrike" dirty="0">
                          <a:effectLst/>
                        </a:rPr>
                        <a:t> swath  Lat Long 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423496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Hdir</a:t>
                      </a:r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GB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Wdir</a:t>
                      </a:r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swath [km]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36093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 err="1">
                          <a:effectLst/>
                        </a:rPr>
                        <a:t>Hdir</a:t>
                      </a:r>
                      <a:r>
                        <a:rPr lang="en-GB" sz="2000" u="none" strike="noStrike" dirty="0">
                          <a:effectLst/>
                        </a:rPr>
                        <a:t>/ </a:t>
                      </a:r>
                      <a:r>
                        <a:rPr lang="en-GB" sz="2000" u="none" strike="noStrike" dirty="0" err="1">
                          <a:effectLst/>
                        </a:rPr>
                        <a:t>Wdir</a:t>
                      </a:r>
                      <a:r>
                        <a:rPr lang="en-GB" sz="2000" u="none" strike="noStrike" dirty="0">
                          <a:effectLst/>
                        </a:rPr>
                        <a:t> </a:t>
                      </a:r>
                      <a:r>
                        <a:rPr lang="en-GB" sz="2000" u="none" strike="noStrike" dirty="0" err="1">
                          <a:effectLst/>
                        </a:rPr>
                        <a:t>pog</a:t>
                      </a:r>
                      <a:r>
                        <a:rPr lang="en-GB" sz="2000" u="none" strike="noStrike" dirty="0">
                          <a:effectLst/>
                        </a:rPr>
                        <a:t> [km]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68629"/>
                  </a:ext>
                </a:extLst>
              </a:tr>
              <a:tr h="31810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Velocity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Velocity </a:t>
                      </a:r>
                      <a:r>
                        <a:rPr lang="en-GB" sz="2000" u="none" strike="noStrike" dirty="0" err="1">
                          <a:effectLst/>
                        </a:rPr>
                        <a:t>Bor</a:t>
                      </a:r>
                      <a:r>
                        <a:rPr lang="en-GB" sz="2000" u="none" strike="noStrike" dirty="0">
                          <a:effectLst/>
                        </a:rPr>
                        <a:t> [km/s]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5668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Velocity </a:t>
                      </a:r>
                      <a:r>
                        <a:rPr lang="en-GB" sz="2000" u="none" strike="noStrike" dirty="0" err="1">
                          <a:effectLst/>
                        </a:rPr>
                        <a:t>Bor</a:t>
                      </a:r>
                      <a:r>
                        <a:rPr lang="en-GB" sz="2000" u="none" strike="noStrike" dirty="0">
                          <a:effectLst/>
                        </a:rPr>
                        <a:t> [°Lat/s]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72393"/>
                  </a:ext>
                </a:extLst>
              </a:tr>
              <a:tr h="31810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Smearing time(px) [s]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43847"/>
                  </a:ext>
                </a:extLst>
              </a:tr>
              <a:tr h="318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Orbit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MTA [°]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4" marR="2414" marT="24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92998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469B5BE-2987-72CF-A0B8-25DA9F92BB15}"/>
              </a:ext>
            </a:extLst>
          </p:cNvPr>
          <p:cNvSpPr/>
          <p:nvPr/>
        </p:nvSpPr>
        <p:spPr>
          <a:xfrm>
            <a:off x="7247815" y="6413013"/>
            <a:ext cx="1151860" cy="1846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1EB59-98E6-A943-DD16-34CC69632F32}"/>
              </a:ext>
            </a:extLst>
          </p:cNvPr>
          <p:cNvSpPr/>
          <p:nvPr/>
        </p:nvSpPr>
        <p:spPr>
          <a:xfrm>
            <a:off x="112769" y="6432924"/>
            <a:ext cx="1151860" cy="1846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58B41-F769-09D6-5385-D1E3F20EDA20}"/>
              </a:ext>
            </a:extLst>
          </p:cNvPr>
          <p:cNvSpPr txBox="1"/>
          <p:nvPr/>
        </p:nvSpPr>
        <p:spPr>
          <a:xfrm>
            <a:off x="1142542" y="6320730"/>
            <a:ext cx="207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none" strike="noStrike" dirty="0">
                <a:effectLst/>
              </a:rPr>
              <a:t>TOBEDONE </a:t>
            </a:r>
            <a:r>
              <a:rPr lang="en-GB" dirty="0"/>
              <a:t>OPS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7BCC5-6DB4-0118-272C-274886797413}"/>
              </a:ext>
            </a:extLst>
          </p:cNvPr>
          <p:cNvSpPr txBox="1"/>
          <p:nvPr/>
        </p:nvSpPr>
        <p:spPr>
          <a:xfrm>
            <a:off x="8387485" y="6320730"/>
            <a:ext cx="225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</a:rPr>
              <a:t>NOT_IMP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07E1F3-9D93-6E9C-4B42-3D377F2AD03E}"/>
              </a:ext>
            </a:extLst>
          </p:cNvPr>
          <p:cNvSpPr/>
          <p:nvPr/>
        </p:nvSpPr>
        <p:spPr>
          <a:xfrm>
            <a:off x="9630337" y="6420745"/>
            <a:ext cx="1151860" cy="1846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E34F0-D228-8B1E-7349-7952D30AF4E4}"/>
              </a:ext>
            </a:extLst>
          </p:cNvPr>
          <p:cNvSpPr txBox="1"/>
          <p:nvPr/>
        </p:nvSpPr>
        <p:spPr>
          <a:xfrm>
            <a:off x="10782197" y="6291917"/>
            <a:ext cx="1318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</a:rPr>
              <a:t>NOT_IMPO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B753A-B195-B2EC-44B5-2D4B3D167408}"/>
              </a:ext>
            </a:extLst>
          </p:cNvPr>
          <p:cNvSpPr/>
          <p:nvPr/>
        </p:nvSpPr>
        <p:spPr>
          <a:xfrm>
            <a:off x="3146385" y="6392141"/>
            <a:ext cx="1151860" cy="184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7007FA-86E9-5AF5-B1CF-7B3F093D307C}"/>
              </a:ext>
            </a:extLst>
          </p:cNvPr>
          <p:cNvSpPr txBox="1"/>
          <p:nvPr/>
        </p:nvSpPr>
        <p:spPr>
          <a:xfrm>
            <a:off x="4005038" y="6307383"/>
            <a:ext cx="225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none" strike="noStrike" dirty="0">
                <a:effectLst/>
              </a:rPr>
              <a:t>TOBEDONE SCI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237DA5-3D93-53F0-23BF-FF70BC1BF0F9}"/>
              </a:ext>
            </a:extLst>
          </p:cNvPr>
          <p:cNvSpPr txBox="1"/>
          <p:nvPr/>
        </p:nvSpPr>
        <p:spPr>
          <a:xfrm>
            <a:off x="6188340" y="71766"/>
            <a:ext cx="251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u="none" strike="noStrike" dirty="0">
                <a:effectLst/>
              </a:rPr>
              <a:t>VERSIONs (Verified)</a:t>
            </a:r>
            <a:endParaRPr lang="en-GB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AF3F5-8141-DCB0-513B-148B25BB342B}"/>
              </a:ext>
            </a:extLst>
          </p:cNvPr>
          <p:cNvSpPr txBox="1"/>
          <p:nvPr/>
        </p:nvSpPr>
        <p:spPr>
          <a:xfrm>
            <a:off x="9632699" y="-4762"/>
            <a:ext cx="2517058" cy="59638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1800" b="1" u="none" strike="noStrike" dirty="0">
                <a:effectLst/>
              </a:rPr>
              <a:t>REQUIREMENTs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8440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FIERI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A432E-C00E-02DB-FD32-AF64FACA0281}"/>
              </a:ext>
            </a:extLst>
          </p:cNvPr>
          <p:cNvSpPr txBox="1"/>
          <p:nvPr/>
        </p:nvSpPr>
        <p:spPr>
          <a:xfrm>
            <a:off x="132827" y="1267473"/>
            <a:ext cx="117642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XLS </a:t>
            </a:r>
            <a:r>
              <a:rPr lang="en-GB" sz="3600" dirty="0" err="1"/>
              <a:t>dei</a:t>
            </a:r>
            <a:r>
              <a:rPr lang="en-GB" sz="3600" dirty="0"/>
              <a:t> </a:t>
            </a:r>
            <a:r>
              <a:rPr lang="en-GB" sz="3600" dirty="0" err="1"/>
              <a:t>prodotti</a:t>
            </a:r>
            <a:r>
              <a:rPr lang="en-GB" sz="3600" dirty="0"/>
              <a:t> </a:t>
            </a:r>
            <a:r>
              <a:rPr lang="en-GB" sz="3600" dirty="0" err="1"/>
              <a:t>richiesti</a:t>
            </a:r>
            <a:r>
              <a:rPr lang="en-GB" sz="3600" dirty="0"/>
              <a:t> (</a:t>
            </a:r>
            <a:r>
              <a:rPr lang="en-GB" sz="3600" dirty="0" err="1"/>
              <a:t>che</a:t>
            </a:r>
            <a:r>
              <a:rPr lang="en-GB" sz="3600" dirty="0"/>
              <a:t> </a:t>
            </a:r>
            <a:r>
              <a:rPr lang="en-GB" sz="3600" dirty="0" err="1"/>
              <a:t>variano</a:t>
            </a:r>
            <a:r>
              <a:rPr lang="en-GB" sz="3600" dirty="0"/>
              <a:t> a </a:t>
            </a:r>
            <a:r>
              <a:rPr lang="en-GB" sz="3600" dirty="0" err="1"/>
              <a:t>strumento</a:t>
            </a:r>
            <a:r>
              <a:rPr lang="en-GB" sz="3600" dirty="0"/>
              <a:t> a </a:t>
            </a:r>
            <a:r>
              <a:rPr lang="en-GB" sz="3600" dirty="0" err="1"/>
              <a:t>strumento</a:t>
            </a:r>
            <a:r>
              <a:rPr lang="en-GB" sz="3600" dirty="0"/>
              <a:t>) o CSV (</a:t>
            </a:r>
            <a:r>
              <a:rPr lang="en-GB" sz="3600" dirty="0" err="1"/>
              <a:t>l’XLS</a:t>
            </a:r>
            <a:r>
              <a:rPr lang="en-GB" sz="3600" dirty="0"/>
              <a:t> è </a:t>
            </a:r>
            <a:r>
              <a:rPr lang="en-GB" sz="3600" dirty="0" err="1"/>
              <a:t>limitato</a:t>
            </a:r>
            <a:r>
              <a:rPr lang="en-GB" sz="36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err="1"/>
              <a:t>ShapeFile</a:t>
            </a:r>
            <a:r>
              <a:rPr lang="en-GB" sz="3600" dirty="0"/>
              <a:t> per HRIC STC, VIHI (</a:t>
            </a:r>
            <a:r>
              <a:rPr lang="en-GB" sz="3600" dirty="0" err="1">
                <a:solidFill>
                  <a:srgbClr val="FF0000"/>
                </a:solidFill>
              </a:rPr>
              <a:t>sono</a:t>
            </a:r>
            <a:r>
              <a:rPr lang="en-GB" sz="3600" dirty="0">
                <a:solidFill>
                  <a:srgbClr val="FF0000"/>
                </a:solidFill>
              </a:rPr>
              <a:t> </a:t>
            </a:r>
            <a:r>
              <a:rPr lang="en-GB" sz="3600" dirty="0" err="1">
                <a:solidFill>
                  <a:srgbClr val="FF0000"/>
                </a:solidFill>
              </a:rPr>
              <a:t>davvero</a:t>
            </a:r>
            <a:r>
              <a:rPr lang="en-GB" sz="3600" dirty="0">
                <a:solidFill>
                  <a:srgbClr val="FF0000"/>
                </a:solidFill>
              </a:rPr>
              <a:t> </a:t>
            </a:r>
            <a:r>
              <a:rPr lang="en-GB" sz="3600" dirty="0" err="1">
                <a:solidFill>
                  <a:srgbClr val="FF0000"/>
                </a:solidFill>
              </a:rPr>
              <a:t>necessari</a:t>
            </a:r>
            <a:r>
              <a:rPr lang="en-GB" sz="3600" dirty="0">
                <a:solidFill>
                  <a:srgbClr val="FF0000"/>
                </a:solidFill>
              </a:rPr>
              <a:t>?</a:t>
            </a:r>
            <a:r>
              <a:rPr lang="en-GB" sz="3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Valentina per shape file e Canali per CSV </a:t>
            </a:r>
            <a:r>
              <a:rPr lang="en-GB" sz="3600" dirty="0" err="1"/>
              <a:t>definire</a:t>
            </a:r>
            <a:r>
              <a:rPr lang="en-GB" sz="3600" dirty="0"/>
              <a:t> </a:t>
            </a:r>
            <a:r>
              <a:rPr lang="en-GB" sz="3600" dirty="0" err="1"/>
              <a:t>i</a:t>
            </a:r>
            <a:r>
              <a:rPr lang="en-GB" sz="3600" dirty="0"/>
              <a:t> </a:t>
            </a:r>
            <a:r>
              <a:rPr lang="en-GB" sz="3600" dirty="0" err="1"/>
              <a:t>prodotti</a:t>
            </a: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Mailing list updates? </a:t>
            </a:r>
          </a:p>
        </p:txBody>
      </p:sp>
    </p:spTree>
    <p:extLst>
      <p:ext uri="{BB962C8B-B14F-4D97-AF65-F5344CB8AC3E}">
        <p14:creationId xmlns:p14="http://schemas.microsoft.com/office/powerpoint/2010/main" val="37340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SOIM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20" name="CasellaDiTesto 22">
            <a:extLst>
              <a:ext uri="{FF2B5EF4-FFF2-40B4-BE49-F238E27FC236}">
                <a16:creationId xmlns:a16="http://schemas.microsoft.com/office/drawing/2014/main" id="{C38678FB-9869-54E9-0BC1-464BA6CE5A2E}"/>
              </a:ext>
            </a:extLst>
          </p:cNvPr>
          <p:cNvSpPr txBox="1"/>
          <p:nvPr/>
        </p:nvSpPr>
        <p:spPr>
          <a:xfrm>
            <a:off x="0" y="5716860"/>
            <a:ext cx="12095334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SGS simulations demonstrated a low downlink during Aph2 which could introduce a latency of 140 d if GM will be performed. </a:t>
            </a:r>
            <a:endParaRPr lang="en-US" sz="26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1F5C9-8075-1988-6BB1-9375097F9088}"/>
              </a:ext>
            </a:extLst>
          </p:cNvPr>
          <p:cNvSpPr txBox="1"/>
          <p:nvPr/>
        </p:nvSpPr>
        <p:spPr>
          <a:xfrm>
            <a:off x="5433619" y="1699036"/>
            <a:ext cx="1554452" cy="392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FDF22-2494-E387-818D-7FB602D6F82B}"/>
              </a:ext>
            </a:extLst>
          </p:cNvPr>
          <p:cNvSpPr txBox="1"/>
          <p:nvPr/>
        </p:nvSpPr>
        <p:spPr>
          <a:xfrm>
            <a:off x="4896575" y="1642031"/>
            <a:ext cx="39315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(HRIC VIHI STC)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Shapefile generation for Science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 lot of parameters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Shapefile generation for </a:t>
            </a:r>
          </a:p>
          <a:p>
            <a:r>
              <a:rPr lang="en-US" sz="2400" dirty="0"/>
              <a:t>Operations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Few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Corners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Orbit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SwathH</a:t>
            </a:r>
            <a:endParaRPr lang="en-GB" sz="2000" dirty="0"/>
          </a:p>
          <a:p>
            <a:r>
              <a:rPr lang="en-GB" sz="2000" dirty="0"/>
              <a:t>Needed for Science and Time windowing for simulation  </a:t>
            </a:r>
          </a:p>
          <a:p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4183A-DF01-7598-2AB2-5A61001FCF6E}"/>
              </a:ext>
            </a:extLst>
          </p:cNvPr>
          <p:cNvSpPr txBox="1"/>
          <p:nvPr/>
        </p:nvSpPr>
        <p:spPr>
          <a:xfrm>
            <a:off x="5200075" y="1252110"/>
            <a:ext cx="352905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 File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35708-5891-BB34-58FA-63DD762DD767}"/>
              </a:ext>
            </a:extLst>
          </p:cNvPr>
          <p:cNvSpPr txBox="1"/>
          <p:nvPr/>
        </p:nvSpPr>
        <p:spPr>
          <a:xfrm>
            <a:off x="9006200" y="1312516"/>
            <a:ext cx="3103220" cy="37920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Datasheets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5A99B-3519-473F-62DC-5319FA0E64C0}"/>
              </a:ext>
            </a:extLst>
          </p:cNvPr>
          <p:cNvSpPr txBox="1"/>
          <p:nvPr/>
        </p:nvSpPr>
        <p:spPr>
          <a:xfrm>
            <a:off x="9057768" y="1933757"/>
            <a:ext cx="3165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GM ( VIHI STC)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400" dirty="0"/>
              <a:t>Simulation seasons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All parameters</a:t>
            </a:r>
          </a:p>
          <a:p>
            <a:r>
              <a:rPr lang="en-GB" sz="2400" dirty="0"/>
              <a:t>Output excel , csv  </a:t>
            </a:r>
          </a:p>
          <a:p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AE95F3-E145-8974-1BFF-9DFDA0D0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578" y="4350011"/>
            <a:ext cx="3047034" cy="1578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C0BA03-ECC1-8CEA-1111-20BA1F84A07C}"/>
              </a:ext>
            </a:extLst>
          </p:cNvPr>
          <p:cNvSpPr txBox="1"/>
          <p:nvPr/>
        </p:nvSpPr>
        <p:spPr>
          <a:xfrm>
            <a:off x="4735226" y="846027"/>
            <a:ext cx="737419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SIMBIO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C6BEB-0582-AA28-3131-91CBF9E08A34}"/>
              </a:ext>
            </a:extLst>
          </p:cNvPr>
          <p:cNvSpPr txBox="1"/>
          <p:nvPr/>
        </p:nvSpPr>
        <p:spPr>
          <a:xfrm>
            <a:off x="-82580" y="860197"/>
            <a:ext cx="481780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MCAM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247F7-A3B0-0D57-36D2-7EDBE6538746}"/>
              </a:ext>
            </a:extLst>
          </p:cNvPr>
          <p:cNvSpPr txBox="1"/>
          <p:nvPr/>
        </p:nvSpPr>
        <p:spPr>
          <a:xfrm>
            <a:off x="190625" y="1241770"/>
            <a:ext cx="37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/>
              <a:t>Geometric, ARCGIS input report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Rendering (Messenger data)</a:t>
            </a:r>
            <a:endParaRPr lang="en-US" sz="1800" dirty="0"/>
          </a:p>
        </p:txBody>
      </p:sp>
      <p:pic>
        <p:nvPicPr>
          <p:cNvPr id="39" name="Picture 38" descr="A close-up of a colorful image&#10;&#10;Description automatically generated">
            <a:extLst>
              <a:ext uri="{FF2B5EF4-FFF2-40B4-BE49-F238E27FC236}">
                <a16:creationId xmlns:a16="http://schemas.microsoft.com/office/drawing/2014/main" id="{303A88CC-CFFB-8925-E3E8-0475D4F281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6" t="27791" r="7944" b="30879"/>
          <a:stretch/>
        </p:blipFill>
        <p:spPr>
          <a:xfrm>
            <a:off x="741139" y="4420770"/>
            <a:ext cx="4104494" cy="229886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7C953CD-A790-C068-FBF6-7D9349A6AD50}"/>
              </a:ext>
            </a:extLst>
          </p:cNvPr>
          <p:cNvGrpSpPr/>
          <p:nvPr/>
        </p:nvGrpSpPr>
        <p:grpSpPr>
          <a:xfrm>
            <a:off x="384748" y="1708289"/>
            <a:ext cx="4552155" cy="2735802"/>
            <a:chOff x="253923" y="1135799"/>
            <a:chExt cx="4552155" cy="2735802"/>
          </a:xfrm>
        </p:grpSpPr>
        <p:pic>
          <p:nvPicPr>
            <p:cNvPr id="7" name="Picture 6" descr="A close-up of a colorful image&#10;&#10;Description automatically generated">
              <a:extLst>
                <a:ext uri="{FF2B5EF4-FFF2-40B4-BE49-F238E27FC236}">
                  <a16:creationId xmlns:a16="http://schemas.microsoft.com/office/drawing/2014/main" id="{12C0FE38-2387-0C84-6F75-38DA03121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8" t="56885" r="70520" b="12860"/>
            <a:stretch/>
          </p:blipFill>
          <p:spPr>
            <a:xfrm>
              <a:off x="3444407" y="1509014"/>
              <a:ext cx="1361671" cy="1094364"/>
            </a:xfrm>
            <a:prstGeom prst="rect">
              <a:avLst/>
            </a:prstGeom>
          </p:spPr>
        </p:pic>
        <p:pic>
          <p:nvPicPr>
            <p:cNvPr id="40" name="Picture 39" descr="A close-up of a colorful image&#10;&#10;Description automatically generated">
              <a:extLst>
                <a:ext uri="{FF2B5EF4-FFF2-40B4-BE49-F238E27FC236}">
                  <a16:creationId xmlns:a16="http://schemas.microsoft.com/office/drawing/2014/main" id="{FBA4FCE9-B467-5FEF-D1E2-FFFF86EE0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2" t="56885" r="77743" b="39053"/>
            <a:stretch/>
          </p:blipFill>
          <p:spPr>
            <a:xfrm>
              <a:off x="3320960" y="1135799"/>
              <a:ext cx="1291761" cy="369333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0E39A2-44D1-5FCE-5921-035CC4D21357}"/>
                </a:ext>
              </a:extLst>
            </p:cNvPr>
            <p:cNvGrpSpPr/>
            <p:nvPr/>
          </p:nvGrpSpPr>
          <p:grpSpPr>
            <a:xfrm>
              <a:off x="253923" y="1305382"/>
              <a:ext cx="4493873" cy="2566219"/>
              <a:chOff x="0" y="1286135"/>
              <a:chExt cx="4493873" cy="2566219"/>
            </a:xfrm>
          </p:grpSpPr>
          <p:pic>
            <p:nvPicPr>
              <p:cNvPr id="38" name="Picture 37" descr="A close-up of a colorful image&#10;&#10;Description automatically generated">
                <a:extLst>
                  <a:ext uri="{FF2B5EF4-FFF2-40B4-BE49-F238E27FC236}">
                    <a16:creationId xmlns:a16="http://schemas.microsoft.com/office/drawing/2014/main" id="{D18D5D6D-C38C-69DC-4B4B-2A84991BC1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68" t="4480" r="59597" b="54190"/>
              <a:stretch/>
            </p:blipFill>
            <p:spPr>
              <a:xfrm>
                <a:off x="0" y="1286135"/>
                <a:ext cx="2979174" cy="2566219"/>
              </a:xfrm>
              <a:prstGeom prst="rect">
                <a:avLst/>
              </a:prstGeom>
            </p:spPr>
          </p:pic>
          <p:pic>
            <p:nvPicPr>
              <p:cNvPr id="41" name="Picture 40" descr="A close-up of a colorful image&#10;&#10;Description automatically generated">
                <a:extLst>
                  <a:ext uri="{FF2B5EF4-FFF2-40B4-BE49-F238E27FC236}">
                    <a16:creationId xmlns:a16="http://schemas.microsoft.com/office/drawing/2014/main" id="{7321D3FF-7E07-50E5-0972-486C22212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67" t="56885" r="49668" b="12860"/>
              <a:stretch/>
            </p:blipFill>
            <p:spPr>
              <a:xfrm>
                <a:off x="3132203" y="2724097"/>
                <a:ext cx="1361670" cy="1083451"/>
              </a:xfrm>
              <a:prstGeom prst="rect">
                <a:avLst/>
              </a:prstGeom>
            </p:spPr>
          </p:pic>
        </p:grpSp>
        <p:pic>
          <p:nvPicPr>
            <p:cNvPr id="42" name="Picture 41" descr="A close-up of a colorful image&#10;&#10;Description automatically generated">
              <a:extLst>
                <a:ext uri="{FF2B5EF4-FFF2-40B4-BE49-F238E27FC236}">
                  <a16:creationId xmlns:a16="http://schemas.microsoft.com/office/drawing/2014/main" id="{9EF3C2E7-8892-6D72-6F4C-D1F290BFB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6" t="58622" r="57227" b="39028"/>
            <a:stretch/>
          </p:blipFill>
          <p:spPr>
            <a:xfrm>
              <a:off x="3179201" y="2559193"/>
              <a:ext cx="1549708" cy="25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4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SOIM DIAGRAM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243994" y="6638647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BE95DC-2E5D-D5DB-E670-49AC499AA7FC}"/>
              </a:ext>
            </a:extLst>
          </p:cNvPr>
          <p:cNvSpPr/>
          <p:nvPr/>
        </p:nvSpPr>
        <p:spPr>
          <a:xfrm>
            <a:off x="5380090" y="2966791"/>
            <a:ext cx="2711303" cy="8082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A707DD-B4E6-7A0A-E329-B8635779B8C8}"/>
              </a:ext>
            </a:extLst>
          </p:cNvPr>
          <p:cNvSpPr/>
          <p:nvPr/>
        </p:nvSpPr>
        <p:spPr>
          <a:xfrm>
            <a:off x="553043" y="2979168"/>
            <a:ext cx="1910013" cy="808261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916B9-79D7-C679-5160-54678C9EB6E7}"/>
              </a:ext>
            </a:extLst>
          </p:cNvPr>
          <p:cNvSpPr txBox="1"/>
          <p:nvPr/>
        </p:nvSpPr>
        <p:spPr>
          <a:xfrm>
            <a:off x="5111166" y="4534406"/>
            <a:ext cx="145824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VIHI </a:t>
            </a:r>
          </a:p>
          <a:p>
            <a:pPr algn="ctr"/>
            <a:r>
              <a:rPr lang="en-US" sz="2000" dirty="0"/>
              <a:t>STRATEGY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A6E494-EE96-78B7-4C18-08F589311A5F}"/>
              </a:ext>
            </a:extLst>
          </p:cNvPr>
          <p:cNvSpPr txBox="1"/>
          <p:nvPr/>
        </p:nvSpPr>
        <p:spPr>
          <a:xfrm>
            <a:off x="8142349" y="4564192"/>
            <a:ext cx="157293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STC</a:t>
            </a:r>
          </a:p>
          <a:p>
            <a:pPr algn="ctr"/>
            <a:r>
              <a:rPr lang="en-US" sz="2000" dirty="0"/>
              <a:t>STRATEGY</a:t>
            </a:r>
            <a:endParaRPr lang="en-GB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2390A-7576-F718-6E27-C8354ABB17B7}"/>
              </a:ext>
            </a:extLst>
          </p:cNvPr>
          <p:cNvSpPr txBox="1"/>
          <p:nvPr/>
        </p:nvSpPr>
        <p:spPr>
          <a:xfrm>
            <a:off x="9833912" y="4528652"/>
            <a:ext cx="145824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HRIC</a:t>
            </a:r>
          </a:p>
          <a:p>
            <a:pPr algn="ctr"/>
            <a:r>
              <a:rPr lang="en-US" sz="2000" dirty="0"/>
              <a:t>STRATEGY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6912D-41EA-0D52-E106-7046B525FD7A}"/>
              </a:ext>
            </a:extLst>
          </p:cNvPr>
          <p:cNvSpPr txBox="1"/>
          <p:nvPr/>
        </p:nvSpPr>
        <p:spPr>
          <a:xfrm>
            <a:off x="642543" y="4349466"/>
            <a:ext cx="1651288" cy="707886"/>
          </a:xfrm>
          <a:prstGeom prst="rect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TARGET ANALISYS</a:t>
            </a:r>
            <a:endParaRPr lang="en-GB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1D7144-BDDD-543B-C220-560E6BC65345}"/>
              </a:ext>
            </a:extLst>
          </p:cNvPr>
          <p:cNvCxnSpPr>
            <a:cxnSpLocks/>
            <a:stCxn id="3" idx="5"/>
            <a:endCxn id="21" idx="0"/>
          </p:cNvCxnSpPr>
          <p:nvPr/>
        </p:nvCxnSpPr>
        <p:spPr>
          <a:xfrm>
            <a:off x="7694332" y="3656685"/>
            <a:ext cx="2868705" cy="87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B7C81B-A350-5C3E-9F29-D5C5CD91F95F}"/>
              </a:ext>
            </a:extLst>
          </p:cNvPr>
          <p:cNvCxnSpPr>
            <a:cxnSpLocks/>
            <a:stCxn id="3" idx="3"/>
            <a:endCxn id="18" idx="0"/>
          </p:cNvCxnSpPr>
          <p:nvPr/>
        </p:nvCxnSpPr>
        <p:spPr>
          <a:xfrm>
            <a:off x="5777151" y="3656685"/>
            <a:ext cx="63140" cy="87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C340AD-8041-5E60-605C-8A9F77851A6C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6735742" y="3775052"/>
            <a:ext cx="2021261" cy="76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8B942-DDBC-C5D3-9585-03DD40B7AC62}"/>
              </a:ext>
            </a:extLst>
          </p:cNvPr>
          <p:cNvCxnSpPr>
            <a:cxnSpLocks/>
            <a:stCxn id="27" idx="2"/>
            <a:endCxn id="22" idx="0"/>
          </p:cNvCxnSpPr>
          <p:nvPr/>
        </p:nvCxnSpPr>
        <p:spPr>
          <a:xfrm flipH="1">
            <a:off x="1468187" y="3841725"/>
            <a:ext cx="56332" cy="507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86B535-E185-DA2A-F939-118F510CE65B}"/>
              </a:ext>
            </a:extLst>
          </p:cNvPr>
          <p:cNvSpPr txBox="1"/>
          <p:nvPr/>
        </p:nvSpPr>
        <p:spPr>
          <a:xfrm>
            <a:off x="767963" y="3010728"/>
            <a:ext cx="151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Shape Files</a:t>
            </a:r>
          </a:p>
          <a:p>
            <a:pPr algn="ctr"/>
            <a:r>
              <a:rPr lang="en-US" sz="2400" i="1" dirty="0"/>
              <a:t>Ops</a:t>
            </a:r>
            <a:endParaRPr lang="en-GB" sz="2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2BCB48-5F8B-F152-56DE-36B8DC84CA2B}"/>
              </a:ext>
            </a:extLst>
          </p:cNvPr>
          <p:cNvSpPr txBox="1"/>
          <p:nvPr/>
        </p:nvSpPr>
        <p:spPr>
          <a:xfrm>
            <a:off x="5699677" y="3094328"/>
            <a:ext cx="202010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Datasheets</a:t>
            </a:r>
            <a:endParaRPr lang="en-GB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FB10A-7347-4406-AB63-133551E7C275}"/>
              </a:ext>
            </a:extLst>
          </p:cNvPr>
          <p:cNvSpPr txBox="1"/>
          <p:nvPr/>
        </p:nvSpPr>
        <p:spPr>
          <a:xfrm>
            <a:off x="2940064" y="1860828"/>
            <a:ext cx="2507827" cy="754298"/>
          </a:xfrm>
          <a:prstGeom prst="rect">
            <a:avLst/>
          </a:prstGeom>
          <a:solidFill>
            <a:srgbClr val="7030A0">
              <a:alpha val="99000"/>
            </a:srgb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SOIM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5DD5C6-6239-CD39-5D92-BFCCE1AD5419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>
            <a:off x="5840291" y="5242292"/>
            <a:ext cx="255709" cy="79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1CAD6B-B277-1CFE-BD71-CFB240BDB3B2}"/>
              </a:ext>
            </a:extLst>
          </p:cNvPr>
          <p:cNvCxnSpPr>
            <a:cxnSpLocks/>
            <a:stCxn id="29" idx="2"/>
            <a:endCxn id="8" idx="0"/>
          </p:cNvCxnSpPr>
          <p:nvPr/>
        </p:nvCxnSpPr>
        <p:spPr>
          <a:xfrm flipH="1">
            <a:off x="1508050" y="2615126"/>
            <a:ext cx="2685928" cy="364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ABC191-632E-DE39-07BA-E9092B44AD6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93977" y="2615126"/>
            <a:ext cx="1591746" cy="33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4BCFB4-A774-446F-FC64-EF6FB2B63438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8544255" y="5272078"/>
            <a:ext cx="384560" cy="71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00E899-6DF3-33FA-4A78-E83374DA464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0563036" y="5236537"/>
            <a:ext cx="1" cy="717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A15061-499A-3C90-2FF6-EF28A39C3437}"/>
              </a:ext>
            </a:extLst>
          </p:cNvPr>
          <p:cNvSpPr txBox="1"/>
          <p:nvPr/>
        </p:nvSpPr>
        <p:spPr>
          <a:xfrm>
            <a:off x="5294710" y="6037904"/>
            <a:ext cx="160257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ZSS &amp; PSS</a:t>
            </a:r>
            <a:endParaRPr lang="en-GB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B1469A-1C5A-6A09-C6E2-9A1C52E99065}"/>
              </a:ext>
            </a:extLst>
          </p:cNvPr>
          <p:cNvSpPr txBox="1"/>
          <p:nvPr/>
        </p:nvSpPr>
        <p:spPr>
          <a:xfrm>
            <a:off x="7742965" y="5990340"/>
            <a:ext cx="160257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ZSS &amp; PSS</a:t>
            </a:r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D4D5F7-F05D-6780-912C-9601C1D98095}"/>
              </a:ext>
            </a:extLst>
          </p:cNvPr>
          <p:cNvSpPr txBox="1"/>
          <p:nvPr/>
        </p:nvSpPr>
        <p:spPr>
          <a:xfrm>
            <a:off x="9833912" y="5990340"/>
            <a:ext cx="160257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ZSS &amp; PSS</a:t>
            </a:r>
            <a:endParaRPr lang="en-GB" sz="24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1FE13A2-F8BD-688E-0886-680FC2E255C6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H="1">
            <a:off x="642542" y="2198609"/>
            <a:ext cx="2527881" cy="2504801"/>
          </a:xfrm>
          <a:prstGeom prst="bentConnector3">
            <a:avLst>
              <a:gd name="adj1" fmla="val -90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D596A5D-98C2-0B19-5562-559894400931}"/>
              </a:ext>
            </a:extLst>
          </p:cNvPr>
          <p:cNvSpPr txBox="1"/>
          <p:nvPr/>
        </p:nvSpPr>
        <p:spPr>
          <a:xfrm>
            <a:off x="3068120" y="863022"/>
            <a:ext cx="225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List of Timelines</a:t>
            </a:r>
            <a:endParaRPr lang="en-GB" sz="2400" i="1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8C92E-2809-DF18-38C6-534F4CD69273}"/>
              </a:ext>
            </a:extLst>
          </p:cNvPr>
          <p:cNvCxnSpPr>
            <a:cxnSpLocks/>
            <a:stCxn id="29" idx="3"/>
            <a:endCxn id="47" idx="3"/>
          </p:cNvCxnSpPr>
          <p:nvPr/>
        </p:nvCxnSpPr>
        <p:spPr>
          <a:xfrm flipH="1" flipV="1">
            <a:off x="5319838" y="1093855"/>
            <a:ext cx="128053" cy="1144122"/>
          </a:xfrm>
          <a:prstGeom prst="bentConnector3">
            <a:avLst>
              <a:gd name="adj1" fmla="val -1785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5BB7E22-3FEE-389B-8F43-E088D103B204}"/>
              </a:ext>
            </a:extLst>
          </p:cNvPr>
          <p:cNvCxnSpPr>
            <a:cxnSpLocks/>
            <a:stCxn id="47" idx="2"/>
            <a:endCxn id="29" idx="0"/>
          </p:cNvCxnSpPr>
          <p:nvPr/>
        </p:nvCxnSpPr>
        <p:spPr>
          <a:xfrm rot="5400000">
            <a:off x="3925909" y="1592757"/>
            <a:ext cx="53614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B497F55-62EB-9FD5-8BF1-5038BFC7DC36}"/>
              </a:ext>
            </a:extLst>
          </p:cNvPr>
          <p:cNvSpPr txBox="1"/>
          <p:nvPr/>
        </p:nvSpPr>
        <p:spPr>
          <a:xfrm>
            <a:off x="418482" y="989166"/>
            <a:ext cx="165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SK</a:t>
            </a:r>
            <a:endParaRPr lang="en-GB" sz="2400" i="1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7A884E2-C8B4-8497-A4E1-65BABA3DB2FB}"/>
              </a:ext>
            </a:extLst>
          </p:cNvPr>
          <p:cNvCxnSpPr>
            <a:cxnSpLocks/>
            <a:stCxn id="57" idx="2"/>
            <a:endCxn id="29" idx="0"/>
          </p:cNvCxnSpPr>
          <p:nvPr/>
        </p:nvCxnSpPr>
        <p:spPr>
          <a:xfrm rot="16200000" flipH="1">
            <a:off x="2514054" y="180903"/>
            <a:ext cx="409997" cy="29498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20FE3B-5BD2-5A65-A290-5C558562F23F}"/>
              </a:ext>
            </a:extLst>
          </p:cNvPr>
          <p:cNvSpPr txBox="1"/>
          <p:nvPr/>
        </p:nvSpPr>
        <p:spPr>
          <a:xfrm>
            <a:off x="7889007" y="823115"/>
            <a:ext cx="41624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requires 1.9 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:1 Aphelion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HRIC,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products including solar angles for each corners (generally not needed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Tstep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1s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(nowadays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Datasheet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5364B5-F148-9EA0-9D3B-DFE80F6568D5}"/>
              </a:ext>
            </a:extLst>
          </p:cNvPr>
          <p:cNvSpPr/>
          <p:nvPr/>
        </p:nvSpPr>
        <p:spPr>
          <a:xfrm>
            <a:off x="2973731" y="2979168"/>
            <a:ext cx="1910013" cy="80826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25998-E292-D2F0-8258-EBA1B4A31A65}"/>
              </a:ext>
            </a:extLst>
          </p:cNvPr>
          <p:cNvSpPr txBox="1"/>
          <p:nvPr/>
        </p:nvSpPr>
        <p:spPr>
          <a:xfrm>
            <a:off x="3146398" y="2972007"/>
            <a:ext cx="151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Shape Files</a:t>
            </a:r>
          </a:p>
          <a:p>
            <a:pPr algn="ctr"/>
            <a:r>
              <a:rPr lang="en-US" sz="2400" i="1" dirty="0"/>
              <a:t>Science</a:t>
            </a:r>
            <a:endParaRPr lang="en-GB" sz="24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62CE7-BBF5-820A-8F35-1D95361BA7FF}"/>
              </a:ext>
            </a:extLst>
          </p:cNvPr>
          <p:cNvSpPr txBox="1"/>
          <p:nvPr/>
        </p:nvSpPr>
        <p:spPr>
          <a:xfrm>
            <a:off x="3198480" y="4535223"/>
            <a:ext cx="16512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TARGET Planning</a:t>
            </a:r>
            <a:endParaRPr lang="en-GB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FA11F-BCCB-AE41-0477-D06439D4370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902954" y="3803004"/>
            <a:ext cx="121170" cy="73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C48067-82F7-7CC2-4BE1-CE04A7E096AD}"/>
              </a:ext>
            </a:extLst>
          </p:cNvPr>
          <p:cNvCxnSpPr>
            <a:cxnSpLocks/>
            <a:stCxn id="29" idx="2"/>
            <a:endCxn id="15" idx="0"/>
          </p:cNvCxnSpPr>
          <p:nvPr/>
        </p:nvCxnSpPr>
        <p:spPr>
          <a:xfrm flipH="1">
            <a:off x="3902954" y="2615126"/>
            <a:ext cx="291024" cy="356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03FE9A2-F6DD-8309-4C65-FA80BCB3F670}"/>
              </a:ext>
            </a:extLst>
          </p:cNvPr>
          <p:cNvSpPr txBox="1"/>
          <p:nvPr/>
        </p:nvSpPr>
        <p:spPr>
          <a:xfrm>
            <a:off x="6684099" y="4552535"/>
            <a:ext cx="145824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STC</a:t>
            </a:r>
          </a:p>
          <a:p>
            <a:pPr algn="ctr"/>
            <a:r>
              <a:rPr lang="en-US" sz="2000" dirty="0"/>
              <a:t>STRATEGY</a:t>
            </a:r>
            <a:endParaRPr lang="en-GB" sz="20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56CA65-9548-563B-1AA5-2CA0F86F12A5}"/>
              </a:ext>
            </a:extLst>
          </p:cNvPr>
          <p:cNvCxnSpPr>
            <a:cxnSpLocks/>
            <a:stCxn id="3" idx="4"/>
            <a:endCxn id="53" idx="0"/>
          </p:cNvCxnSpPr>
          <p:nvPr/>
        </p:nvCxnSpPr>
        <p:spPr>
          <a:xfrm>
            <a:off x="6735742" y="3775052"/>
            <a:ext cx="677482" cy="77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8257ED-21FF-F9AD-28CF-C7CBD596283F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412824" y="5284536"/>
            <a:ext cx="1131431" cy="70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BE601901-C74A-A666-7169-5C914AC4D5E2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2293832" y="4703410"/>
            <a:ext cx="904649" cy="185757"/>
          </a:xfrm>
          <a:prstGeom prst="bentConnector3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row: Curved Down 79">
            <a:extLst>
              <a:ext uri="{FF2B5EF4-FFF2-40B4-BE49-F238E27FC236}">
                <a16:creationId xmlns:a16="http://schemas.microsoft.com/office/drawing/2014/main" id="{BBC28113-9C11-B2D9-0473-8238E141E21E}"/>
              </a:ext>
            </a:extLst>
          </p:cNvPr>
          <p:cNvSpPr/>
          <p:nvPr/>
        </p:nvSpPr>
        <p:spPr>
          <a:xfrm>
            <a:off x="667887" y="890307"/>
            <a:ext cx="1190915" cy="53614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BCBAB3-2715-7A23-C837-3DAA44F8EDB8}"/>
              </a:ext>
            </a:extLst>
          </p:cNvPr>
          <p:cNvSpPr txBox="1"/>
          <p:nvPr/>
        </p:nvSpPr>
        <p:spPr>
          <a:xfrm>
            <a:off x="1847818" y="3699278"/>
            <a:ext cx="112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prod</a:t>
            </a:r>
            <a:endParaRPr lang="en-GB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6E1BD6-A6EA-A9A2-FB7E-75E59C613E14}"/>
              </a:ext>
            </a:extLst>
          </p:cNvPr>
          <p:cNvSpPr txBox="1"/>
          <p:nvPr/>
        </p:nvSpPr>
        <p:spPr>
          <a:xfrm>
            <a:off x="4257429" y="3710727"/>
            <a:ext cx="112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prod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E83670-2A21-8633-3E5A-134901595EE4}"/>
              </a:ext>
            </a:extLst>
          </p:cNvPr>
          <p:cNvSpPr txBox="1"/>
          <p:nvPr/>
        </p:nvSpPr>
        <p:spPr>
          <a:xfrm>
            <a:off x="8078295" y="3335406"/>
            <a:ext cx="112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prod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65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PYTHON VERSION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7BDDD-8A8D-D22D-7F4D-5C348264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02" y="1445696"/>
            <a:ext cx="3678313" cy="42332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63631-E84E-4A56-2BFE-4524BCF5E769}"/>
              </a:ext>
            </a:extLst>
          </p:cNvPr>
          <p:cNvCxnSpPr>
            <a:cxnSpLocks/>
          </p:cNvCxnSpPr>
          <p:nvPr/>
        </p:nvCxnSpPr>
        <p:spPr>
          <a:xfrm>
            <a:off x="987902" y="2153497"/>
            <a:ext cx="935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CEE2A8-5831-3939-37C4-936F5CDF39C3}"/>
              </a:ext>
            </a:extLst>
          </p:cNvPr>
          <p:cNvSpPr txBox="1"/>
          <p:nvPr/>
        </p:nvSpPr>
        <p:spPr>
          <a:xfrm>
            <a:off x="5022235" y="1445696"/>
            <a:ext cx="3755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Folder di output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CD063-F07B-3990-ABD5-A30F274FA5B0}"/>
              </a:ext>
            </a:extLst>
          </p:cNvPr>
          <p:cNvSpPr txBox="1"/>
          <p:nvPr/>
        </p:nvSpPr>
        <p:spPr>
          <a:xfrm>
            <a:off x="3722558" y="814430"/>
            <a:ext cx="375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MY PROJECT 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51B7-0318-CBCD-17D5-ABA0B060401B}"/>
              </a:ext>
            </a:extLst>
          </p:cNvPr>
          <p:cNvSpPr txBox="1"/>
          <p:nvPr/>
        </p:nvSpPr>
        <p:spPr>
          <a:xfrm>
            <a:off x="5011354" y="2302609"/>
            <a:ext cx="3755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Folder di log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72F45-4BE5-C147-4DFA-6DFE743A3741}"/>
              </a:ext>
            </a:extLst>
          </p:cNvPr>
          <p:cNvSpPr txBox="1"/>
          <p:nvPr/>
        </p:nvSpPr>
        <p:spPr>
          <a:xfrm>
            <a:off x="5011354" y="2881657"/>
            <a:ext cx="5260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Definizione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delle</a:t>
            </a:r>
            <a:r>
              <a:rPr lang="en-US" sz="2800" dirty="0">
                <a:solidFill>
                  <a:srgbClr val="00B050"/>
                </a:solidFill>
              </a:rPr>
              <a:t> timeline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Missione</a:t>
            </a:r>
            <a:r>
              <a:rPr lang="en-US" sz="2800" dirty="0">
                <a:solidFill>
                  <a:srgbClr val="FF0000"/>
                </a:solidFill>
              </a:rPr>
              <a:t>, orbiter e target</a:t>
            </a:r>
          </a:p>
          <a:p>
            <a:r>
              <a:rPr lang="en-GB" sz="2800" dirty="0" err="1">
                <a:solidFill>
                  <a:srgbClr val="00B050"/>
                </a:solidFill>
              </a:rPr>
              <a:t>Prodotti</a:t>
            </a:r>
            <a:r>
              <a:rPr lang="en-GB" sz="2800" dirty="0">
                <a:solidFill>
                  <a:srgbClr val="00B050"/>
                </a:solidFill>
              </a:rPr>
              <a:t> </a:t>
            </a:r>
            <a:r>
              <a:rPr lang="en-GB" sz="2800" dirty="0" err="1">
                <a:solidFill>
                  <a:srgbClr val="00B050"/>
                </a:solidFill>
              </a:rPr>
              <a:t>richiesti</a:t>
            </a:r>
            <a:endParaRPr lang="en-GB" sz="2800" dirty="0">
              <a:solidFill>
                <a:srgbClr val="00B050"/>
              </a:solidFill>
            </a:endParaRPr>
          </a:p>
          <a:p>
            <a:r>
              <a:rPr lang="en-GB" sz="2800" dirty="0" err="1">
                <a:solidFill>
                  <a:srgbClr val="FF0000"/>
                </a:solidFill>
              </a:rPr>
              <a:t>Percorsi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 err="1">
                <a:solidFill>
                  <a:srgbClr val="FF0000"/>
                </a:solidFill>
              </a:rPr>
              <a:t>utente</a:t>
            </a:r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 err="1">
                <a:solidFill>
                  <a:srgbClr val="FF0000"/>
                </a:solidFill>
              </a:rPr>
              <a:t>Dizionario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 err="1">
                <a:solidFill>
                  <a:srgbClr val="FF0000"/>
                </a:solidFill>
              </a:rPr>
              <a:t>strumenti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9A7B8-8776-F9AF-A5B1-99F3D357E270}"/>
              </a:ext>
            </a:extLst>
          </p:cNvPr>
          <p:cNvSpPr txBox="1"/>
          <p:nvPr/>
        </p:nvSpPr>
        <p:spPr>
          <a:xfrm>
            <a:off x="9721009" y="4105233"/>
            <a:ext cx="1101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Sistema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BF521-6FC6-90B2-D05D-F31B2291266B}"/>
              </a:ext>
            </a:extLst>
          </p:cNvPr>
          <p:cNvSpPr txBox="1"/>
          <p:nvPr/>
        </p:nvSpPr>
        <p:spPr>
          <a:xfrm>
            <a:off x="9720973" y="3451372"/>
            <a:ext cx="1446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Simulazione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701CFD-24B2-AFC3-882C-D89995148BF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8767277" y="3171479"/>
            <a:ext cx="953696" cy="46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5F6D4-DFB2-9869-F618-A5365E2C7F3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9461" y="3636038"/>
            <a:ext cx="2191512" cy="35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53AE64-4516-E69C-3C28-0D571D8310D2}"/>
              </a:ext>
            </a:extLst>
          </p:cNvPr>
          <p:cNvSpPr txBox="1"/>
          <p:nvPr/>
        </p:nvSpPr>
        <p:spPr>
          <a:xfrm>
            <a:off x="73912" y="5410480"/>
            <a:ext cx="119253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&gt; SOIM </a:t>
            </a:r>
            <a:r>
              <a:rPr lang="en-US" sz="2400" dirty="0" err="1">
                <a:solidFill>
                  <a:schemeClr val="bg1"/>
                </a:solidFill>
              </a:rPr>
              <a:t>paths.yml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instrument_Dic.yml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scenario_Dic.yml</a:t>
            </a:r>
            <a:r>
              <a:rPr lang="en-US" sz="2400" dirty="0">
                <a:solidFill>
                  <a:schemeClr val="bg1"/>
                </a:solidFill>
              </a:rPr>
              <a:t> timeline_Dic.txt products 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7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INPUT DI SISTEMA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E3C3B-A0D9-F802-2F2C-A139EA1AA1A9}"/>
              </a:ext>
            </a:extLst>
          </p:cNvPr>
          <p:cNvSpPr txBox="1"/>
          <p:nvPr/>
        </p:nvSpPr>
        <p:spPr>
          <a:xfrm>
            <a:off x="3243325" y="9030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Orbiter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'BEPICOLOMBO MPO'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'Mercury'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 Frame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IAU_Mercury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9463C-10A2-3668-D2F0-68C12F8FC6D7}"/>
              </a:ext>
            </a:extLst>
          </p:cNvPr>
          <p:cNvSpPr txBox="1"/>
          <p:nvPr/>
        </p:nvSpPr>
        <p:spPr>
          <a:xfrm>
            <a:off x="190562" y="58832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/>
              <a:t>paths.yml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F5DEB-BFC8-78AC-31E0-0399731588D7}"/>
              </a:ext>
            </a:extLst>
          </p:cNvPr>
          <p:cNvSpPr txBox="1"/>
          <p:nvPr/>
        </p:nvSpPr>
        <p:spPr>
          <a:xfrm>
            <a:off x="3248698" y="5992316"/>
            <a:ext cx="9806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MICE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'SIMBIOSYS_OPS_TOOLS\SK_SIMULATOR\MICE\mice64'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'kernels20230918\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bc_plan_v411_20230917_001.tm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0147F-EA3D-F549-FCA1-2875EE7BBCB6}"/>
              </a:ext>
            </a:extLst>
          </p:cNvPr>
          <p:cNvSpPr txBox="1"/>
          <p:nvPr/>
        </p:nvSpPr>
        <p:spPr>
          <a:xfrm>
            <a:off x="190562" y="12203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/>
              <a:t>scenario_Dic.yml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4FF64-F77D-9EB2-F9E7-C0D935B1C658}"/>
              </a:ext>
            </a:extLst>
          </p:cNvPr>
          <p:cNvSpPr txBox="1"/>
          <p:nvPr/>
        </p:nvSpPr>
        <p:spPr>
          <a:xfrm>
            <a:off x="4210295" y="1967443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MPO_SIMBIO-SYS_HRIC_FPAN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-121612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MPO_SIMBIO-SYS_HRIC_F550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-121611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MPO_SIMBIO-SYS_HRIC_F750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-121613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MPO_SIMBIO-SYS_HRIC_F880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-121614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MPO_SIMBIO-SYS_STC-L_P700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-121625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MPO_SIMBIO-SYS_STC-H_P700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-121626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MPO_SIMBIO-SYS_STC-L_F920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-121623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MPO_SIMBIO-SYS_STC-L_F550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-121624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MPO_SIMBIO-SYS_STC-H_F420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-121627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MPO_SIMBIO-SYS_STC-H_F750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-121628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MPO_SIMBIO-SYS_VIHI_FPA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-121630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MTM_MCAM1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-652950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MTM_MCAM2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-652960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MTM_MCAM3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-652970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F851F-34C5-A056-A8AD-0F44EDFC0C9A}"/>
              </a:ext>
            </a:extLst>
          </p:cNvPr>
          <p:cNvSpPr txBox="1"/>
          <p:nvPr/>
        </p:nvSpPr>
        <p:spPr>
          <a:xfrm>
            <a:off x="190562" y="1999366"/>
            <a:ext cx="2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/>
              <a:t>instruments_Dic.yml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265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DIAGRAM EXTENDED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6542279" y="6665600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BE95DC-2E5D-D5DB-E670-49AC499AA7FC}"/>
              </a:ext>
            </a:extLst>
          </p:cNvPr>
          <p:cNvSpPr/>
          <p:nvPr/>
        </p:nvSpPr>
        <p:spPr>
          <a:xfrm>
            <a:off x="8365706" y="3113438"/>
            <a:ext cx="2521703" cy="8082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A707DD-B4E6-7A0A-E329-B8635779B8C8}"/>
              </a:ext>
            </a:extLst>
          </p:cNvPr>
          <p:cNvSpPr/>
          <p:nvPr/>
        </p:nvSpPr>
        <p:spPr>
          <a:xfrm>
            <a:off x="4719850" y="3113437"/>
            <a:ext cx="1260400" cy="80826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916B9-79D7-C679-5160-54678C9EB6E7}"/>
              </a:ext>
            </a:extLst>
          </p:cNvPr>
          <p:cNvSpPr txBox="1"/>
          <p:nvPr/>
        </p:nvSpPr>
        <p:spPr>
          <a:xfrm>
            <a:off x="7520215" y="4672936"/>
            <a:ext cx="910267" cy="461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VIHI </a:t>
            </a:r>
          </a:p>
          <a:p>
            <a:pPr algn="ctr"/>
            <a:r>
              <a:rPr lang="en-US" sz="1200" dirty="0"/>
              <a:t>STRATEGY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A6E494-EE96-78B7-4C18-08F589311A5F}"/>
              </a:ext>
            </a:extLst>
          </p:cNvPr>
          <p:cNvSpPr txBox="1"/>
          <p:nvPr/>
        </p:nvSpPr>
        <p:spPr>
          <a:xfrm>
            <a:off x="8502909" y="4686414"/>
            <a:ext cx="111385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STC</a:t>
            </a:r>
          </a:p>
          <a:p>
            <a:pPr algn="ctr"/>
            <a:r>
              <a:rPr lang="en-US" sz="1400" dirty="0"/>
              <a:t>STRATEGY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2390A-7576-F718-6E27-C8354ABB17B7}"/>
              </a:ext>
            </a:extLst>
          </p:cNvPr>
          <p:cNvSpPr txBox="1"/>
          <p:nvPr/>
        </p:nvSpPr>
        <p:spPr>
          <a:xfrm>
            <a:off x="11018968" y="4662872"/>
            <a:ext cx="1113857" cy="461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HRIC</a:t>
            </a:r>
          </a:p>
          <a:p>
            <a:pPr algn="ctr"/>
            <a:r>
              <a:rPr lang="en-US" sz="1200" dirty="0"/>
              <a:t>STRATEGY</a:t>
            </a:r>
            <a:endParaRPr lang="en-GB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6912D-41EA-0D52-E106-7046B525FD7A}"/>
              </a:ext>
            </a:extLst>
          </p:cNvPr>
          <p:cNvSpPr txBox="1"/>
          <p:nvPr/>
        </p:nvSpPr>
        <p:spPr>
          <a:xfrm>
            <a:off x="4702262" y="4269816"/>
            <a:ext cx="121380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 ANALISYS</a:t>
            </a:r>
            <a:endParaRPr lang="en-GB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1D7144-BDDD-543B-C220-560E6BC65345}"/>
              </a:ext>
            </a:extLst>
          </p:cNvPr>
          <p:cNvCxnSpPr>
            <a:cxnSpLocks/>
            <a:stCxn id="3" idx="5"/>
            <a:endCxn id="21" idx="0"/>
          </p:cNvCxnSpPr>
          <p:nvPr/>
        </p:nvCxnSpPr>
        <p:spPr>
          <a:xfrm>
            <a:off x="10518114" y="3803332"/>
            <a:ext cx="1057783" cy="85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B7C81B-A350-5C3E-9F29-D5C5CD91F95F}"/>
              </a:ext>
            </a:extLst>
          </p:cNvPr>
          <p:cNvCxnSpPr>
            <a:cxnSpLocks/>
            <a:stCxn id="3" idx="3"/>
            <a:endCxn id="18" idx="0"/>
          </p:cNvCxnSpPr>
          <p:nvPr/>
        </p:nvCxnSpPr>
        <p:spPr>
          <a:xfrm flipH="1">
            <a:off x="7975349" y="3803332"/>
            <a:ext cx="759652" cy="86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C340AD-8041-5E60-605C-8A9F77851A6C}"/>
              </a:ext>
            </a:extLst>
          </p:cNvPr>
          <p:cNvCxnSpPr>
            <a:cxnSpLocks/>
            <a:stCxn id="3" idx="4"/>
            <a:endCxn id="19" idx="0"/>
          </p:cNvCxnSpPr>
          <p:nvPr/>
        </p:nvCxnSpPr>
        <p:spPr>
          <a:xfrm flipH="1">
            <a:off x="9059838" y="3921699"/>
            <a:ext cx="566720" cy="76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8B942-DDBC-C5D3-9585-03DD40B7AC62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 flipH="1">
            <a:off x="5309167" y="3921698"/>
            <a:ext cx="40883" cy="34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86B535-E185-DA2A-F939-118F510CE65B}"/>
              </a:ext>
            </a:extLst>
          </p:cNvPr>
          <p:cNvSpPr txBox="1"/>
          <p:nvPr/>
        </p:nvSpPr>
        <p:spPr>
          <a:xfrm>
            <a:off x="4682281" y="3272327"/>
            <a:ext cx="124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Shape Files</a:t>
            </a:r>
          </a:p>
          <a:p>
            <a:pPr algn="ctr"/>
            <a:r>
              <a:rPr lang="en-US" i="1" dirty="0"/>
              <a:t>Ops</a:t>
            </a:r>
            <a:endParaRPr lang="en-GB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2BCB48-5F8B-F152-56DE-36B8DC84CA2B}"/>
              </a:ext>
            </a:extLst>
          </p:cNvPr>
          <p:cNvSpPr txBox="1"/>
          <p:nvPr/>
        </p:nvSpPr>
        <p:spPr>
          <a:xfrm>
            <a:off x="8495690" y="3240975"/>
            <a:ext cx="202010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Datasheets</a:t>
            </a:r>
            <a:endParaRPr lang="en-GB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FB10A-7347-4406-AB63-133551E7C275}"/>
              </a:ext>
            </a:extLst>
          </p:cNvPr>
          <p:cNvSpPr txBox="1"/>
          <p:nvPr/>
        </p:nvSpPr>
        <p:spPr>
          <a:xfrm>
            <a:off x="6528598" y="2035514"/>
            <a:ext cx="2507827" cy="754298"/>
          </a:xfrm>
          <a:prstGeom prst="rect">
            <a:avLst/>
          </a:prstGeom>
          <a:solidFill>
            <a:srgbClr val="7030A0">
              <a:alpha val="99000"/>
            </a:srgb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SOIM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5DD5C6-6239-CD39-5D92-BFCCE1AD5419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flipH="1">
            <a:off x="7068122" y="5134600"/>
            <a:ext cx="907227" cy="91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1CAD6B-B277-1CFE-BD71-CFB240BDB3B2}"/>
              </a:ext>
            </a:extLst>
          </p:cNvPr>
          <p:cNvCxnSpPr>
            <a:cxnSpLocks/>
            <a:stCxn id="29" idx="2"/>
            <a:endCxn id="8" idx="0"/>
          </p:cNvCxnSpPr>
          <p:nvPr/>
        </p:nvCxnSpPr>
        <p:spPr>
          <a:xfrm flipH="1">
            <a:off x="5350050" y="2789812"/>
            <a:ext cx="2432462" cy="32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ABC191-632E-DE39-07BA-E9092B44AD69}"/>
              </a:ext>
            </a:extLst>
          </p:cNvPr>
          <p:cNvCxnSpPr>
            <a:cxnSpLocks/>
            <a:stCxn id="29" idx="2"/>
            <a:endCxn id="3" idx="0"/>
          </p:cNvCxnSpPr>
          <p:nvPr/>
        </p:nvCxnSpPr>
        <p:spPr>
          <a:xfrm>
            <a:off x="7782512" y="2789812"/>
            <a:ext cx="1844046" cy="32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4BCFB4-A774-446F-FC64-EF6FB2B63438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>
            <a:off x="9059838" y="5209634"/>
            <a:ext cx="83520" cy="878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00E899-6DF3-33FA-4A78-E83374DA4647}"/>
              </a:ext>
            </a:extLst>
          </p:cNvPr>
          <p:cNvCxnSpPr>
            <a:cxnSpLocks/>
            <a:stCxn id="21" idx="2"/>
            <a:endCxn id="45" idx="0"/>
          </p:cNvCxnSpPr>
          <p:nvPr/>
        </p:nvCxnSpPr>
        <p:spPr>
          <a:xfrm flipH="1">
            <a:off x="11018968" y="5124536"/>
            <a:ext cx="556928" cy="96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A15061-499A-3C90-2FF6-EF28A39C3437}"/>
              </a:ext>
            </a:extLst>
          </p:cNvPr>
          <p:cNvSpPr txBox="1"/>
          <p:nvPr/>
        </p:nvSpPr>
        <p:spPr>
          <a:xfrm>
            <a:off x="6266832" y="6051293"/>
            <a:ext cx="160257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ZSS &amp; PSS</a:t>
            </a:r>
            <a:endParaRPr lang="en-GB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B1469A-1C5A-6A09-C6E2-9A1C52E99065}"/>
              </a:ext>
            </a:extLst>
          </p:cNvPr>
          <p:cNvSpPr txBox="1"/>
          <p:nvPr/>
        </p:nvSpPr>
        <p:spPr>
          <a:xfrm>
            <a:off x="8342068" y="6087966"/>
            <a:ext cx="160257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ZSS &amp; PSS</a:t>
            </a:r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D4D5F7-F05D-6780-912C-9601C1D98095}"/>
              </a:ext>
            </a:extLst>
          </p:cNvPr>
          <p:cNvSpPr txBox="1"/>
          <p:nvPr/>
        </p:nvSpPr>
        <p:spPr>
          <a:xfrm>
            <a:off x="10217678" y="6087966"/>
            <a:ext cx="160257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ZSS &amp; PSS</a:t>
            </a:r>
            <a:endParaRPr lang="en-GB" sz="24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1FE13A2-F8BD-688E-0886-680FC2E255C6}"/>
              </a:ext>
            </a:extLst>
          </p:cNvPr>
          <p:cNvCxnSpPr>
            <a:cxnSpLocks/>
            <a:stCxn id="22" idx="1"/>
            <a:endCxn id="29" idx="1"/>
          </p:cNvCxnSpPr>
          <p:nvPr/>
        </p:nvCxnSpPr>
        <p:spPr>
          <a:xfrm rot="10800000" flipH="1">
            <a:off x="4702262" y="2412664"/>
            <a:ext cx="1826336" cy="2149541"/>
          </a:xfrm>
          <a:prstGeom prst="bentConnector3">
            <a:avLst>
              <a:gd name="adj1" fmla="val -125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D596A5D-98C2-0B19-5562-559894400931}"/>
              </a:ext>
            </a:extLst>
          </p:cNvPr>
          <p:cNvSpPr txBox="1"/>
          <p:nvPr/>
        </p:nvSpPr>
        <p:spPr>
          <a:xfrm>
            <a:off x="6321448" y="823115"/>
            <a:ext cx="292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List of Timelines</a:t>
            </a:r>
            <a:endParaRPr lang="en-GB" sz="2400" i="1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8C92E-2809-DF18-38C6-534F4CD69273}"/>
              </a:ext>
            </a:extLst>
          </p:cNvPr>
          <p:cNvCxnSpPr>
            <a:cxnSpLocks/>
            <a:stCxn id="29" idx="3"/>
            <a:endCxn id="47" idx="3"/>
          </p:cNvCxnSpPr>
          <p:nvPr/>
        </p:nvCxnSpPr>
        <p:spPr>
          <a:xfrm flipV="1">
            <a:off x="9036429" y="1053948"/>
            <a:ext cx="207152" cy="1358714"/>
          </a:xfrm>
          <a:prstGeom prst="bentConnector3">
            <a:avLst>
              <a:gd name="adj1" fmla="val 210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5BB7E22-3FEE-389B-8F43-E088D103B204}"/>
              </a:ext>
            </a:extLst>
          </p:cNvPr>
          <p:cNvCxnSpPr>
            <a:cxnSpLocks/>
            <a:stCxn id="47" idx="2"/>
            <a:endCxn id="29" idx="0"/>
          </p:cNvCxnSpPr>
          <p:nvPr/>
        </p:nvCxnSpPr>
        <p:spPr>
          <a:xfrm rot="16200000" flipH="1">
            <a:off x="7407149" y="1660145"/>
            <a:ext cx="75073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B497F55-62EB-9FD5-8BF1-5038BFC7DC36}"/>
              </a:ext>
            </a:extLst>
          </p:cNvPr>
          <p:cNvSpPr txBox="1"/>
          <p:nvPr/>
        </p:nvSpPr>
        <p:spPr>
          <a:xfrm>
            <a:off x="4518215" y="755565"/>
            <a:ext cx="225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Spice Kernels (MK)</a:t>
            </a:r>
            <a:endParaRPr lang="en-GB" sz="2400" i="1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7A884E2-C8B4-8497-A4E1-65BABA3DB2FB}"/>
              </a:ext>
            </a:extLst>
          </p:cNvPr>
          <p:cNvCxnSpPr>
            <a:cxnSpLocks/>
            <a:stCxn id="57" idx="2"/>
            <a:endCxn id="29" idx="0"/>
          </p:cNvCxnSpPr>
          <p:nvPr/>
        </p:nvCxnSpPr>
        <p:spPr>
          <a:xfrm rot="16200000" flipH="1">
            <a:off x="6489441" y="742444"/>
            <a:ext cx="448952" cy="21371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458B9C-1223-6162-80B7-BB4A07B4A625}"/>
              </a:ext>
            </a:extLst>
          </p:cNvPr>
          <p:cNvSpPr txBox="1"/>
          <p:nvPr/>
        </p:nvSpPr>
        <p:spPr>
          <a:xfrm>
            <a:off x="807072" y="1733305"/>
            <a:ext cx="2507827" cy="754298"/>
          </a:xfrm>
          <a:prstGeom prst="rect">
            <a:avLst/>
          </a:prstGeom>
          <a:solidFill>
            <a:srgbClr val="7030A0">
              <a:alpha val="99000"/>
            </a:srgb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SAR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713892B-2973-7F3F-FA71-C5465EA8A11F}"/>
              </a:ext>
            </a:extLst>
          </p:cNvPr>
          <p:cNvSpPr/>
          <p:nvPr/>
        </p:nvSpPr>
        <p:spPr>
          <a:xfrm>
            <a:off x="3782020" y="2076616"/>
            <a:ext cx="2325648" cy="2597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DF5959CB-3905-E453-0B7D-670D71B4E807}"/>
              </a:ext>
            </a:extLst>
          </p:cNvPr>
          <p:cNvSpPr/>
          <p:nvPr/>
        </p:nvSpPr>
        <p:spPr>
          <a:xfrm rot="20178025">
            <a:off x="3467545" y="1452298"/>
            <a:ext cx="1462012" cy="29855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D413FF-CEE6-51F2-3A15-247CA9C82761}"/>
              </a:ext>
            </a:extLst>
          </p:cNvPr>
          <p:cNvSpPr txBox="1"/>
          <p:nvPr/>
        </p:nvSpPr>
        <p:spPr>
          <a:xfrm>
            <a:off x="34614" y="2708476"/>
            <a:ext cx="4365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bot run on the SERVER: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there is a new </a:t>
            </a:r>
            <a:r>
              <a:rPr lang="en-US" sz="2400" dirty="0" err="1"/>
              <a:t>MetaKernel</a:t>
            </a:r>
            <a:r>
              <a:rPr lang="en-US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all the new kernels;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 the SOIM - all channels (H SH SL V Science)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Transfer the data to the final destination;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a notification</a:t>
            </a:r>
            <a:endParaRPr lang="en-GB" sz="2400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1A8325C-3998-6A88-481D-18708C92AA68}"/>
              </a:ext>
            </a:extLst>
          </p:cNvPr>
          <p:cNvSpPr/>
          <p:nvPr/>
        </p:nvSpPr>
        <p:spPr>
          <a:xfrm>
            <a:off x="807071" y="884064"/>
            <a:ext cx="2507827" cy="461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CRONTAB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548D922-E561-8666-E7D8-7DF45B78B0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2060985" y="1345728"/>
            <a:ext cx="1" cy="387577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B3FB89-8B3F-9C18-E4A6-112CAF1D1C5D}"/>
              </a:ext>
            </a:extLst>
          </p:cNvPr>
          <p:cNvSpPr txBox="1"/>
          <p:nvPr/>
        </p:nvSpPr>
        <p:spPr>
          <a:xfrm>
            <a:off x="9856936" y="4666219"/>
            <a:ext cx="111385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STC</a:t>
            </a:r>
          </a:p>
          <a:p>
            <a:pPr algn="ctr"/>
            <a:r>
              <a:rPr lang="en-US" sz="1400" dirty="0"/>
              <a:t>STRATEGY</a:t>
            </a:r>
            <a:endParaRPr lang="en-GB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7EB4B4-9C0C-A53F-BA6B-CE67CB378382}"/>
              </a:ext>
            </a:extLst>
          </p:cNvPr>
          <p:cNvSpPr/>
          <p:nvPr/>
        </p:nvSpPr>
        <p:spPr>
          <a:xfrm>
            <a:off x="6666596" y="3129076"/>
            <a:ext cx="1534482" cy="80826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6C1FE4-283C-F62C-1C19-A414988D785B}"/>
              </a:ext>
            </a:extLst>
          </p:cNvPr>
          <p:cNvSpPr txBox="1"/>
          <p:nvPr/>
        </p:nvSpPr>
        <p:spPr>
          <a:xfrm>
            <a:off x="6724152" y="3217138"/>
            <a:ext cx="158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Shape Files</a:t>
            </a:r>
          </a:p>
          <a:p>
            <a:pPr algn="ctr"/>
            <a:r>
              <a:rPr lang="en-US" i="1" dirty="0"/>
              <a:t>Science</a:t>
            </a:r>
            <a:endParaRPr lang="en-GB" i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E5CDE0-1029-E572-F39F-412A4CA48628}"/>
              </a:ext>
            </a:extLst>
          </p:cNvPr>
          <p:cNvSpPr txBox="1"/>
          <p:nvPr/>
        </p:nvSpPr>
        <p:spPr>
          <a:xfrm>
            <a:off x="6540341" y="4626935"/>
            <a:ext cx="89765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TARGET </a:t>
            </a:r>
          </a:p>
          <a:p>
            <a:pPr algn="ctr"/>
            <a:r>
              <a:rPr lang="en-US" sz="1400" dirty="0"/>
              <a:t>Planning</a:t>
            </a:r>
            <a:endParaRPr lang="en-GB" sz="14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D3420E2-D41F-7BEC-DCDC-259B11E5DE43}"/>
              </a:ext>
            </a:extLst>
          </p:cNvPr>
          <p:cNvCxnSpPr>
            <a:cxnSpLocks/>
            <a:stCxn id="16" idx="2"/>
            <a:endCxn id="36" idx="0"/>
          </p:cNvCxnSpPr>
          <p:nvPr/>
        </p:nvCxnSpPr>
        <p:spPr>
          <a:xfrm flipH="1">
            <a:off x="9143358" y="5189439"/>
            <a:ext cx="1270507" cy="89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26077D-9C27-810C-248C-799C5AE70EFE}"/>
              </a:ext>
            </a:extLst>
          </p:cNvPr>
          <p:cNvCxnSpPr>
            <a:cxnSpLocks/>
            <a:stCxn id="3" idx="4"/>
            <a:endCxn id="16" idx="0"/>
          </p:cNvCxnSpPr>
          <p:nvPr/>
        </p:nvCxnSpPr>
        <p:spPr>
          <a:xfrm>
            <a:off x="9626558" y="3921699"/>
            <a:ext cx="787307" cy="74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6A0C45-C9C8-6102-5E4F-CB8DA29FF3F9}"/>
              </a:ext>
            </a:extLst>
          </p:cNvPr>
          <p:cNvCxnSpPr>
            <a:cxnSpLocks/>
            <a:stCxn id="41" idx="4"/>
            <a:endCxn id="53" idx="0"/>
          </p:cNvCxnSpPr>
          <p:nvPr/>
        </p:nvCxnSpPr>
        <p:spPr>
          <a:xfrm flipH="1">
            <a:off x="6989169" y="3937337"/>
            <a:ext cx="444668" cy="68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CE99D6E-4DCE-5606-6920-A3B7F41BC3D2}"/>
              </a:ext>
            </a:extLst>
          </p:cNvPr>
          <p:cNvCxnSpPr>
            <a:cxnSpLocks/>
            <a:stCxn id="53" idx="1"/>
            <a:endCxn id="22" idx="3"/>
          </p:cNvCxnSpPr>
          <p:nvPr/>
        </p:nvCxnSpPr>
        <p:spPr>
          <a:xfrm rot="10800000">
            <a:off x="5916071" y="4562205"/>
            <a:ext cx="624270" cy="32634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AB7B0-A593-0461-90EA-D5719D3BBD72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7433837" y="2748088"/>
            <a:ext cx="474929" cy="38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45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INPUT DI SIMULAZIONE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26091-E382-EA74-FA66-377E13DF34A3}"/>
              </a:ext>
            </a:extLst>
          </p:cNvPr>
          <p:cNvSpPr txBox="1"/>
          <p:nvPr/>
        </p:nvSpPr>
        <p:spPr>
          <a:xfrm>
            <a:off x="887888" y="1331811"/>
            <a:ext cx="10618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20-Apr-2026 00:00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60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20-Apr-2026 01:01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MPO_SIMBIO-SYS_STC-L_P700  MPO_SIMBIO-SYS_STC-H_P700</a:t>
            </a:r>
          </a:p>
          <a:p>
            <a:r>
              <a:rPr lang="en-GB" dirty="0"/>
              <a:t>20-Apr-2026 00:00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60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20-Apr-2026 01:01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MPO_SIMBIO-SYS_HRIC_FPAN MPO_SIMBIO-SYS_VIHI_FPA</a:t>
            </a:r>
          </a:p>
          <a:p>
            <a:r>
              <a:rPr lang="en-GB" dirty="0"/>
              <a:t>20-Apr-2026 21:50</a:t>
            </a:r>
            <a:r>
              <a:rPr lang="en-GB" dirty="0">
                <a:solidFill>
                  <a:srgbClr val="FF0000"/>
                </a:solidFill>
                <a:highlight>
                  <a:srgbClr val="FFFF00"/>
                </a:highlight>
              </a:rPr>
              <a:t>|</a:t>
            </a:r>
            <a:r>
              <a:rPr lang="en-GB" dirty="0">
                <a:highlight>
                  <a:srgbClr val="FFFF00"/>
                </a:highlight>
              </a:rPr>
              <a:t>10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20-Apr-2026 21:52</a:t>
            </a:r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MTM_MCAM3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7D005-6B58-5CE7-E890-61C848B8634B}"/>
              </a:ext>
            </a:extLst>
          </p:cNvPr>
          <p:cNvSpPr txBox="1"/>
          <p:nvPr/>
        </p:nvSpPr>
        <p:spPr>
          <a:xfrm>
            <a:off x="176440" y="8654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timeline_Dic.txt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3BFF1-998C-BDA8-512D-6E788CD9349D}"/>
              </a:ext>
            </a:extLst>
          </p:cNvPr>
          <p:cNvSpPr txBox="1"/>
          <p:nvPr/>
        </p:nvSpPr>
        <p:spPr>
          <a:xfrm>
            <a:off x="176440" y="48026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Products.csv</a:t>
            </a:r>
          </a:p>
          <a:p>
            <a:r>
              <a:rPr lang="en-GB" b="1" dirty="0">
                <a:solidFill>
                  <a:srgbClr val="7030A0"/>
                </a:solidFill>
              </a:rPr>
              <a:t>NEXT SLIDE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C5098E-2FA6-B9EE-F8D9-A2770F0B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05" y="4602859"/>
            <a:ext cx="6479395" cy="1989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26623C-15CC-614A-F120-5B15F34C9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145"/>
          <a:stretch/>
        </p:blipFill>
        <p:spPr>
          <a:xfrm>
            <a:off x="1453415" y="2282384"/>
            <a:ext cx="9668688" cy="22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INPUT DI SIMULAZIONE: EXAMPLE OUTPUT TERMINALE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FA9F3-952F-A60F-98B6-371631669ADC}"/>
              </a:ext>
            </a:extLst>
          </p:cNvPr>
          <p:cNvSpPr/>
          <p:nvPr/>
        </p:nvSpPr>
        <p:spPr>
          <a:xfrm>
            <a:off x="8776654" y="990601"/>
            <a:ext cx="1867175" cy="56215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49187-86D5-03DE-22E8-E50B49A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33" y="982329"/>
            <a:ext cx="7799821" cy="5621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CD529A-757D-2A64-2457-2DF88197A67B}"/>
              </a:ext>
            </a:extLst>
          </p:cNvPr>
          <p:cNvSpPr txBox="1"/>
          <p:nvPr/>
        </p:nvSpPr>
        <p:spPr>
          <a:xfrm>
            <a:off x="8813137" y="1534093"/>
            <a:ext cx="25738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FoV  VECTORS</a:t>
            </a:r>
          </a:p>
          <a:p>
            <a:r>
              <a:rPr lang="en-US" sz="1600" dirty="0">
                <a:solidFill>
                  <a:srgbClr val="FFFF00"/>
                </a:solidFill>
              </a:rPr>
              <a:t>Lat, Long, Ray</a:t>
            </a:r>
            <a:endParaRPr lang="en-GB" sz="16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DBE9-17B4-CFAF-6E98-2316905D102B}"/>
              </a:ext>
            </a:extLst>
          </p:cNvPr>
          <p:cNvSpPr txBox="1"/>
          <p:nvPr/>
        </p:nvSpPr>
        <p:spPr>
          <a:xfrm>
            <a:off x="8849621" y="2355107"/>
            <a:ext cx="20044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SubNad</a:t>
            </a:r>
            <a:r>
              <a:rPr lang="en-US" b="1" dirty="0">
                <a:solidFill>
                  <a:srgbClr val="FFFF00"/>
                </a:solidFill>
              </a:rPr>
              <a:t> Point</a:t>
            </a:r>
          </a:p>
          <a:p>
            <a:r>
              <a:rPr lang="en-US" sz="1600" dirty="0">
                <a:solidFill>
                  <a:srgbClr val="FFFF00"/>
                </a:solidFill>
              </a:rPr>
              <a:t>Lat, Long, Distance</a:t>
            </a:r>
            <a:endParaRPr lang="en-GB" sz="16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4BB90-5397-08D6-4DB0-E30D9B9D7267}"/>
              </a:ext>
            </a:extLst>
          </p:cNvPr>
          <p:cNvSpPr txBox="1"/>
          <p:nvPr/>
        </p:nvSpPr>
        <p:spPr>
          <a:xfrm>
            <a:off x="9065436" y="3077601"/>
            <a:ext cx="20044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Boresight</a:t>
            </a:r>
          </a:p>
          <a:p>
            <a:r>
              <a:rPr lang="en-US" sz="1600" dirty="0">
                <a:solidFill>
                  <a:srgbClr val="FFFF00"/>
                </a:solidFill>
              </a:rPr>
              <a:t>Lat, Long, Ray</a:t>
            </a:r>
          </a:p>
          <a:p>
            <a:r>
              <a:rPr lang="en-US" sz="1600" dirty="0">
                <a:solidFill>
                  <a:srgbClr val="FFFF00"/>
                </a:solidFill>
              </a:rPr>
              <a:t>Inc </a:t>
            </a:r>
            <a:r>
              <a:rPr lang="en-US" sz="1600" dirty="0" err="1">
                <a:solidFill>
                  <a:srgbClr val="FFFF00"/>
                </a:solidFill>
              </a:rPr>
              <a:t>Emis</a:t>
            </a:r>
            <a:r>
              <a:rPr lang="en-US" sz="1600" dirty="0">
                <a:solidFill>
                  <a:srgbClr val="FFFF00"/>
                </a:solidFill>
              </a:rPr>
              <a:t> Ph</a:t>
            </a:r>
            <a:endParaRPr lang="en-GB" sz="16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158F9-0A96-D8C3-FC6F-07AE118A7578}"/>
              </a:ext>
            </a:extLst>
          </p:cNvPr>
          <p:cNvSpPr txBox="1"/>
          <p:nvPr/>
        </p:nvSpPr>
        <p:spPr>
          <a:xfrm>
            <a:off x="8498838" y="4092525"/>
            <a:ext cx="200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PixelOnGround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3E967-AB9D-2FAF-0F31-B5E4E893B336}"/>
              </a:ext>
            </a:extLst>
          </p:cNvPr>
          <p:cNvSpPr txBox="1"/>
          <p:nvPr/>
        </p:nvSpPr>
        <p:spPr>
          <a:xfrm>
            <a:off x="8498837" y="4782092"/>
            <a:ext cx="200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VelOnBoresight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D8656-13AE-FEE7-6229-D17BE14E89A6}"/>
              </a:ext>
            </a:extLst>
          </p:cNvPr>
          <p:cNvSpPr txBox="1"/>
          <p:nvPr/>
        </p:nvSpPr>
        <p:spPr>
          <a:xfrm>
            <a:off x="8506215" y="5520630"/>
            <a:ext cx="200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Swath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C13B7-B904-0A47-0F38-7005D56784A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994426" y="1814689"/>
            <a:ext cx="818711" cy="271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2CAEE-F6E0-48C5-6FC8-D655FCFEC74D}"/>
              </a:ext>
            </a:extLst>
          </p:cNvPr>
          <p:cNvCxnSpPr>
            <a:cxnSpLocks/>
          </p:cNvCxnSpPr>
          <p:nvPr/>
        </p:nvCxnSpPr>
        <p:spPr>
          <a:xfrm flipH="1" flipV="1">
            <a:off x="7994426" y="2696988"/>
            <a:ext cx="818711" cy="271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B8393F-ACEB-8CD1-A03C-58ACECC44E83}"/>
              </a:ext>
            </a:extLst>
          </p:cNvPr>
          <p:cNvCxnSpPr>
            <a:cxnSpLocks/>
          </p:cNvCxnSpPr>
          <p:nvPr/>
        </p:nvCxnSpPr>
        <p:spPr>
          <a:xfrm flipH="1" flipV="1">
            <a:off x="8386816" y="3518002"/>
            <a:ext cx="818711" cy="271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BC5ED3-ED92-BF0A-729C-534E0BC83E2B}"/>
              </a:ext>
            </a:extLst>
          </p:cNvPr>
          <p:cNvCxnSpPr>
            <a:cxnSpLocks/>
          </p:cNvCxnSpPr>
          <p:nvPr/>
        </p:nvCxnSpPr>
        <p:spPr>
          <a:xfrm flipH="1">
            <a:off x="7419372" y="4335274"/>
            <a:ext cx="1079469" cy="3874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37383A-F6A8-270B-EDD3-51CC2968DA70}"/>
              </a:ext>
            </a:extLst>
          </p:cNvPr>
          <p:cNvCxnSpPr>
            <a:cxnSpLocks/>
          </p:cNvCxnSpPr>
          <p:nvPr/>
        </p:nvCxnSpPr>
        <p:spPr>
          <a:xfrm flipH="1" flipV="1">
            <a:off x="7561886" y="4989075"/>
            <a:ext cx="957296" cy="48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307101-91B2-FF3E-805E-27CFE69D024C}"/>
              </a:ext>
            </a:extLst>
          </p:cNvPr>
          <p:cNvCxnSpPr>
            <a:cxnSpLocks/>
          </p:cNvCxnSpPr>
          <p:nvPr/>
        </p:nvCxnSpPr>
        <p:spPr>
          <a:xfrm flipH="1" flipV="1">
            <a:off x="7701861" y="5782908"/>
            <a:ext cx="818711" cy="271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8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3A989E-5D74-44D6-86DE-D1E67DE7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INPUT DI SIMULAZIONE: PRODUCTS (FOR NOW)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CB6E26-DF98-4422-A436-83DAA16F96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DB01A6-4FB3-48E4-8FD6-DA716C08667C}" type="datetime1">
              <a:rPr lang="it-IT" smtClean="0">
                <a:solidFill>
                  <a:schemeClr val="tx1"/>
                </a:solidFill>
              </a:rPr>
              <a:t>19/12/2023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51AB6-4AAF-4343-BF65-A4975612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2631A6-8DCB-214A-A26B-F9AAE8625CB0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A73E7-E73A-4B81-F9FF-CE75AC869861}"/>
              </a:ext>
            </a:extLst>
          </p:cNvPr>
          <p:cNvSpPr txBox="1"/>
          <p:nvPr/>
        </p:nvSpPr>
        <p:spPr>
          <a:xfrm>
            <a:off x="4650520" y="6667895"/>
            <a:ext cx="2911366" cy="184666"/>
          </a:xfrm>
          <a:prstGeom prst="rect">
            <a:avLst/>
          </a:prstGeom>
          <a:solidFill>
            <a:srgbClr val="DDDDD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Emanuele Simioni</a:t>
            </a:r>
            <a:endParaRPr lang="en-GB" sz="14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F0714D-B426-4172-BE46-1705CFFF5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72370"/>
              </p:ext>
            </p:extLst>
          </p:nvPr>
        </p:nvGraphicFramePr>
        <p:xfrm>
          <a:off x="1221686" y="913373"/>
          <a:ext cx="9769034" cy="5605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1004">
                  <a:extLst>
                    <a:ext uri="{9D8B030D-6E8A-4147-A177-3AD203B41FA5}">
                      <a16:colId xmlns:a16="http://schemas.microsoft.com/office/drawing/2014/main" val="1432634584"/>
                    </a:ext>
                  </a:extLst>
                </a:gridCol>
                <a:gridCol w="2922215">
                  <a:extLst>
                    <a:ext uri="{9D8B030D-6E8A-4147-A177-3AD203B41FA5}">
                      <a16:colId xmlns:a16="http://schemas.microsoft.com/office/drawing/2014/main" val="684152383"/>
                    </a:ext>
                  </a:extLst>
                </a:gridCol>
                <a:gridCol w="713565">
                  <a:extLst>
                    <a:ext uri="{9D8B030D-6E8A-4147-A177-3AD203B41FA5}">
                      <a16:colId xmlns:a16="http://schemas.microsoft.com/office/drawing/2014/main" val="1970251865"/>
                    </a:ext>
                  </a:extLst>
                </a:gridCol>
                <a:gridCol w="4502250">
                  <a:extLst>
                    <a:ext uri="{9D8B030D-6E8A-4147-A177-3AD203B41FA5}">
                      <a16:colId xmlns:a16="http://schemas.microsoft.com/office/drawing/2014/main" val="2098998797"/>
                    </a:ext>
                  </a:extLst>
                </a:gridCol>
              </a:tblGrid>
              <a:tr h="28836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</a:rPr>
                        <a:t>Product</a:t>
                      </a:r>
                      <a:endParaRPr lang="en-GB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solidFill>
                            <a:schemeClr val="bg1"/>
                          </a:solidFill>
                          <a:effectLst/>
                        </a:rPr>
                        <a:t>Definition</a:t>
                      </a:r>
                      <a:endParaRPr lang="en-GB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</a:rPr>
                        <a:t>Mode</a:t>
                      </a:r>
                      <a:endParaRPr lang="en-GB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 Definition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7933"/>
                  </a:ext>
                </a:extLst>
              </a:tr>
              <a:tr h="28836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Subnadiral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Subnadiral point 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Latitude and longitude [°] of the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3528710172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Ray [km] of the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2352503110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X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3D coordinates xyz [km] of the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2637911188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Distance respect the observer. 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2666441969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Boresight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Boresight  intersect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Latitude and longitude [°] of the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341473874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Ray [km] of the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1107840708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IEP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Incidence, Emission, Phase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1791167675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Solar Distance from SUN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870459610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Corners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FoV Corenrs intersect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Latitude and longitude [°] of the point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4263224652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Ray [km] of the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1583114838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IEP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Incidence, Emission, Phase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2792440664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PoG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pixel on ground (H/W)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pixel on ground in h or w direction in metres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1963628973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k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pixel on ground in h or w direction in kilometers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2491916811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Vel_on_ground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velocity of the boresight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velocity of the boresight in m/s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3581750624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k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velocity of the boresight in km/s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985994454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p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time to smear 1 pixel in h or w direction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851701001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Swath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Swath (H/W)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3262780905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k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1604826332"/>
                  </a:ext>
                </a:extLst>
              </a:tr>
              <a:tr h="2236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 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Degrees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1" marR="5071" marT="5071" marB="0" anchor="b"/>
                </a:tc>
                <a:extLst>
                  <a:ext uri="{0D108BD9-81ED-4DB2-BD59-A6C34878D82A}">
                    <a16:rowId xmlns:a16="http://schemas.microsoft.com/office/drawing/2014/main" val="1034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690776"/>
      </p:ext>
    </p:extLst>
  </p:cSld>
  <p:clrMapOvr>
    <a:masterClrMapping/>
  </p:clrMapOvr>
</p:sld>
</file>

<file path=ppt/theme/theme1.xml><?xml version="1.0" encoding="utf-8"?>
<a:theme xmlns:a="http://schemas.openxmlformats.org/drawingml/2006/main" name="SIMBIO-SYS Template">
  <a:themeElements>
    <a:clrScheme name="SIMBIO-SYS">
      <a:dk1>
        <a:srgbClr val="000000"/>
      </a:dk1>
      <a:lt1>
        <a:sysClr val="window" lastClr="FFFFFF"/>
      </a:lt1>
      <a:dk2>
        <a:srgbClr val="3F3F3F"/>
      </a:dk2>
      <a:lt2>
        <a:srgbClr val="D8D8D8"/>
      </a:lt2>
      <a:accent1>
        <a:srgbClr val="44546A"/>
      </a:accent1>
      <a:accent2>
        <a:srgbClr val="9A0000"/>
      </a:accent2>
      <a:accent3>
        <a:srgbClr val="EA34C3"/>
      </a:accent3>
      <a:accent4>
        <a:srgbClr val="5AD0D6"/>
      </a:accent4>
      <a:accent5>
        <a:srgbClr val="A3D123"/>
      </a:accent5>
      <a:accent6>
        <a:srgbClr val="F4DD0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1121</Words>
  <Application>Microsoft Office PowerPoint</Application>
  <PresentationFormat>Widescreen</PresentationFormat>
  <Paragraphs>354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Consolas</vt:lpstr>
      <vt:lpstr>Gill Sans MT</vt:lpstr>
      <vt:lpstr>Times New Roman</vt:lpstr>
      <vt:lpstr>Verdana</vt:lpstr>
      <vt:lpstr>Wingdings</vt:lpstr>
      <vt:lpstr>SIMBIO-SYS Template</vt:lpstr>
      <vt:lpstr>The SOIM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Gabriele Cremonese</dc:creator>
  <cp:lastModifiedBy>Emanuele Simioni</cp:lastModifiedBy>
  <cp:revision>136</cp:revision>
  <cp:lastPrinted>2023-10-22T15:13:13Z</cp:lastPrinted>
  <dcterms:created xsi:type="dcterms:W3CDTF">2016-09-06T07:40:36Z</dcterms:created>
  <dcterms:modified xsi:type="dcterms:W3CDTF">2023-12-19T07:39:10Z</dcterms:modified>
</cp:coreProperties>
</file>